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3.xml" ContentType="application/inkml+xml"/>
  <Override PartName="/ppt/notesSlides/notesSlide2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5" r:id="rId10"/>
    <p:sldId id="266" r:id="rId11"/>
    <p:sldId id="267" r:id="rId12"/>
    <p:sldId id="268" r:id="rId13"/>
    <p:sldId id="273" r:id="rId14"/>
    <p:sldId id="271" r:id="rId15"/>
    <p:sldId id="286" r:id="rId16"/>
    <p:sldId id="269" r:id="rId17"/>
    <p:sldId id="270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3" r:id="rId26"/>
    <p:sldId id="287" r:id="rId27"/>
    <p:sldId id="289" r:id="rId28"/>
    <p:sldId id="288" r:id="rId29"/>
    <p:sldId id="292" r:id="rId30"/>
    <p:sldId id="284" r:id="rId31"/>
    <p:sldId id="290" r:id="rId32"/>
    <p:sldId id="291" r:id="rId33"/>
    <p:sldId id="282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Poppins Medium" panose="00000600000000000000" pitchFamily="2" charset="0"/>
      <p:regular r:id="rId48"/>
    </p:embeddedFont>
    <p:embeddedFont>
      <p:font typeface="Quattrocento Sans" panose="020B05020500000200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EFD166-9FB2-4D1C-9C91-382C99D70FA5}" v="140" dt="2022-10-01T10:30:4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0598" autoAdjust="0"/>
  </p:normalViewPr>
  <p:slideViewPr>
    <p:cSldViewPr snapToGrid="0">
      <p:cViewPr varScale="1">
        <p:scale>
          <a:sx n="76" d="100"/>
          <a:sy n="76" d="100"/>
        </p:scale>
        <p:origin x="83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Kulkarni" userId="eccdf45ba4106bdb" providerId="LiveId" clId="{33EFD166-9FB2-4D1C-9C91-382C99D70FA5}"/>
    <pc:docChg chg="undo redo custSel addSld delSld modSld sldOrd modMainMaster">
      <pc:chgData name="Ashwin Kulkarni" userId="eccdf45ba4106bdb" providerId="LiveId" clId="{33EFD166-9FB2-4D1C-9C91-382C99D70FA5}" dt="2022-10-01T10:31:12.547" v="2515" actId="1076"/>
      <pc:docMkLst>
        <pc:docMk/>
      </pc:docMkLst>
      <pc:sldChg chg="addSp delSp modSp mod modNotes">
        <pc:chgData name="Ashwin Kulkarni" userId="eccdf45ba4106bdb" providerId="LiveId" clId="{33EFD166-9FB2-4D1C-9C91-382C99D70FA5}" dt="2022-09-28T20:41:32.930" v="1602" actId="478"/>
        <pc:sldMkLst>
          <pc:docMk/>
          <pc:sldMk cId="0" sldId="256"/>
        </pc:sldMkLst>
        <pc:spChg chg="add del mod">
          <ac:chgData name="Ashwin Kulkarni" userId="eccdf45ba4106bdb" providerId="LiveId" clId="{33EFD166-9FB2-4D1C-9C91-382C99D70FA5}" dt="2022-09-28T16:51:32.474" v="27" actId="478"/>
          <ac:spMkLst>
            <pc:docMk/>
            <pc:sldMk cId="0" sldId="256"/>
            <ac:spMk id="4" creationId="{2BD34360-2479-BC0C-13BC-C71F4A0C5A88}"/>
          </ac:spMkLst>
        </pc:spChg>
        <pc:spChg chg="del mod">
          <ac:chgData name="Ashwin Kulkarni" userId="eccdf45ba4106bdb" providerId="LiveId" clId="{33EFD166-9FB2-4D1C-9C91-382C99D70FA5}" dt="2022-09-28T16:51:23.910" v="24" actId="478"/>
          <ac:spMkLst>
            <pc:docMk/>
            <pc:sldMk cId="0" sldId="256"/>
            <ac:spMk id="128" creationId="{00000000-0000-0000-0000-000000000000}"/>
          </ac:spMkLst>
        </pc:spChg>
        <pc:picChg chg="add del mod ord">
          <ac:chgData name="Ashwin Kulkarni" userId="eccdf45ba4106bdb" providerId="LiveId" clId="{33EFD166-9FB2-4D1C-9C91-382C99D70FA5}" dt="2022-09-28T16:51:28.479" v="26" actId="478"/>
          <ac:picMkLst>
            <pc:docMk/>
            <pc:sldMk cId="0" sldId="256"/>
            <ac:picMk id="2" creationId="{4B635F3E-CD90-D86F-9FF1-B36642585A3A}"/>
          </ac:picMkLst>
        </pc:picChg>
        <pc:picChg chg="add del mod">
          <ac:chgData name="Ashwin Kulkarni" userId="eccdf45ba4106bdb" providerId="LiveId" clId="{33EFD166-9FB2-4D1C-9C91-382C99D70FA5}" dt="2022-09-28T20:41:32.594" v="1601" actId="22"/>
          <ac:picMkLst>
            <pc:docMk/>
            <pc:sldMk cId="0" sldId="256"/>
            <ac:picMk id="4" creationId="{C7365570-CA7B-B580-A8E4-F5ABEC9433DF}"/>
          </ac:picMkLst>
        </pc:picChg>
        <pc:picChg chg="add del mod">
          <ac:chgData name="Ashwin Kulkarni" userId="eccdf45ba4106bdb" providerId="LiveId" clId="{33EFD166-9FB2-4D1C-9C91-382C99D70FA5}" dt="2022-09-28T20:41:32.930" v="1602" actId="478"/>
          <ac:picMkLst>
            <pc:docMk/>
            <pc:sldMk cId="0" sldId="256"/>
            <ac:picMk id="6" creationId="{42903BEF-0E03-2BA3-7B6B-EB558A64F6B6}"/>
          </ac:picMkLst>
        </pc:picChg>
      </pc:sldChg>
      <pc:sldChg chg="addSp modSp mod">
        <pc:chgData name="Ashwin Kulkarni" userId="eccdf45ba4106bdb" providerId="LiveId" clId="{33EFD166-9FB2-4D1C-9C91-382C99D70FA5}" dt="2022-09-28T20:17:25.988" v="1482" actId="403"/>
        <pc:sldMkLst>
          <pc:docMk/>
          <pc:sldMk cId="0" sldId="257"/>
        </pc:sldMkLst>
        <pc:spChg chg="mod">
          <ac:chgData name="Ashwin Kulkarni" userId="eccdf45ba4106bdb" providerId="LiveId" clId="{33EFD166-9FB2-4D1C-9C91-382C99D70FA5}" dt="2022-09-28T20:17:25.988" v="1482" actId="403"/>
          <ac:spMkLst>
            <pc:docMk/>
            <pc:sldMk cId="0" sldId="257"/>
            <ac:spMk id="133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6:51:09.138" v="20" actId="14100"/>
          <ac:picMkLst>
            <pc:docMk/>
            <pc:sldMk cId="0" sldId="257"/>
            <ac:picMk id="2" creationId="{85D05822-FA85-147E-0079-94B431B88DA7}"/>
          </ac:picMkLst>
        </pc:picChg>
      </pc:sldChg>
      <pc:sldChg chg="addSp delSp modSp mod modNotesTx">
        <pc:chgData name="Ashwin Kulkarni" userId="eccdf45ba4106bdb" providerId="LiveId" clId="{33EFD166-9FB2-4D1C-9C91-382C99D70FA5}" dt="2022-09-30T18:23:33.813" v="2463" actId="20577"/>
        <pc:sldMkLst>
          <pc:docMk/>
          <pc:sldMk cId="0" sldId="258"/>
        </pc:sldMkLst>
        <pc:spChg chg="add mod">
          <ac:chgData name="Ashwin Kulkarni" userId="eccdf45ba4106bdb" providerId="LiveId" clId="{33EFD166-9FB2-4D1C-9C91-382C99D70FA5}" dt="2022-09-28T17:13:53.764" v="350" actId="207"/>
          <ac:spMkLst>
            <pc:docMk/>
            <pc:sldMk cId="0" sldId="258"/>
            <ac:spMk id="3" creationId="{5C1D8900-DEDF-1D42-71C9-E14CCF860141}"/>
          </ac:spMkLst>
        </pc:spChg>
        <pc:spChg chg="add mod">
          <ac:chgData name="Ashwin Kulkarni" userId="eccdf45ba4106bdb" providerId="LiveId" clId="{33EFD166-9FB2-4D1C-9C91-382C99D70FA5}" dt="2022-09-28T17:13:57.798" v="351" actId="207"/>
          <ac:spMkLst>
            <pc:docMk/>
            <pc:sldMk cId="0" sldId="258"/>
            <ac:spMk id="4" creationId="{29DF83FA-C1A1-3A39-65BB-B2DBB3BD2674}"/>
          </ac:spMkLst>
        </pc:spChg>
        <pc:spChg chg="mod">
          <ac:chgData name="Ashwin Kulkarni" userId="eccdf45ba4106bdb" providerId="LiveId" clId="{33EFD166-9FB2-4D1C-9C91-382C99D70FA5}" dt="2022-09-28T17:14:06.818" v="355" actId="404"/>
          <ac:spMkLst>
            <pc:docMk/>
            <pc:sldMk cId="0" sldId="258"/>
            <ac:spMk id="139" creationId="{00000000-0000-0000-0000-000000000000}"/>
          </ac:spMkLst>
        </pc:spChg>
        <pc:spChg chg="del mod">
          <ac:chgData name="Ashwin Kulkarni" userId="eccdf45ba4106bdb" providerId="LiveId" clId="{33EFD166-9FB2-4D1C-9C91-382C99D70FA5}" dt="2022-09-28T16:58:44.490" v="76" actId="478"/>
          <ac:spMkLst>
            <pc:docMk/>
            <pc:sldMk cId="0" sldId="258"/>
            <ac:spMk id="140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6:58:40.017" v="75" actId="14100"/>
          <ac:picMkLst>
            <pc:docMk/>
            <pc:sldMk cId="0" sldId="258"/>
            <ac:picMk id="2" creationId="{F931CC97-A5CF-84D3-C97A-79E631C736B2}"/>
          </ac:picMkLst>
        </pc:picChg>
        <pc:picChg chg="add mod">
          <ac:chgData name="Ashwin Kulkarni" userId="eccdf45ba4106bdb" providerId="LiveId" clId="{33EFD166-9FB2-4D1C-9C91-382C99D70FA5}" dt="2022-09-29T17:36:50.324" v="1860" actId="1076"/>
          <ac:picMkLst>
            <pc:docMk/>
            <pc:sldMk cId="0" sldId="258"/>
            <ac:picMk id="6" creationId="{CE1E74C6-A116-535F-7CDF-515BDEFD99E7}"/>
          </ac:picMkLst>
        </pc:picChg>
        <pc:picChg chg="del mod">
          <ac:chgData name="Ashwin Kulkarni" userId="eccdf45ba4106bdb" providerId="LiveId" clId="{33EFD166-9FB2-4D1C-9C91-382C99D70FA5}" dt="2022-09-29T17:36:37.665" v="1856" actId="478"/>
          <ac:picMkLst>
            <pc:docMk/>
            <pc:sldMk cId="0" sldId="258"/>
            <ac:picMk id="141" creationId="{00000000-0000-0000-0000-000000000000}"/>
          </ac:picMkLst>
        </pc:picChg>
        <pc:picChg chg="mod">
          <ac:chgData name="Ashwin Kulkarni" userId="eccdf45ba4106bdb" providerId="LiveId" clId="{33EFD166-9FB2-4D1C-9C91-382C99D70FA5}" dt="2022-09-28T16:58:59.787" v="78" actId="14100"/>
          <ac:picMkLst>
            <pc:docMk/>
            <pc:sldMk cId="0" sldId="258"/>
            <ac:picMk id="142" creationId="{00000000-0000-0000-0000-000000000000}"/>
          </ac:picMkLst>
        </pc:picChg>
      </pc:sldChg>
      <pc:sldChg chg="addSp delSp modSp mod modNotesTx">
        <pc:chgData name="Ashwin Kulkarni" userId="eccdf45ba4106bdb" providerId="LiveId" clId="{33EFD166-9FB2-4D1C-9C91-382C99D70FA5}" dt="2022-09-30T18:23:33.468" v="2462" actId="1037"/>
        <pc:sldMkLst>
          <pc:docMk/>
          <pc:sldMk cId="0" sldId="259"/>
        </pc:sldMkLst>
        <pc:spChg chg="mod">
          <ac:chgData name="Ashwin Kulkarni" userId="eccdf45ba4106bdb" providerId="LiveId" clId="{33EFD166-9FB2-4D1C-9C91-382C99D70FA5}" dt="2022-09-28T17:13:13.681" v="347" actId="403"/>
          <ac:spMkLst>
            <pc:docMk/>
            <pc:sldMk cId="0" sldId="259"/>
            <ac:spMk id="147" creationId="{00000000-0000-0000-0000-000000000000}"/>
          </ac:spMkLst>
        </pc:spChg>
        <pc:spChg chg="mod">
          <ac:chgData name="Ashwin Kulkarni" userId="eccdf45ba4106bdb" providerId="LiveId" clId="{33EFD166-9FB2-4D1C-9C91-382C99D70FA5}" dt="2022-09-29T17:58:30.137" v="1898" actId="207"/>
          <ac:spMkLst>
            <pc:docMk/>
            <pc:sldMk cId="0" sldId="259"/>
            <ac:spMk id="148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30T18:23:33.468" v="2462" actId="1037"/>
          <ac:picMkLst>
            <pc:docMk/>
            <pc:sldMk cId="0" sldId="259"/>
            <ac:picMk id="2" creationId="{D7084AF4-BF7B-3C9E-A50D-9358BEFBC65F}"/>
          </ac:picMkLst>
        </pc:picChg>
        <pc:picChg chg="add del mod">
          <ac:chgData name="Ashwin Kulkarni" userId="eccdf45ba4106bdb" providerId="LiveId" clId="{33EFD166-9FB2-4D1C-9C91-382C99D70FA5}" dt="2022-09-28T17:11:49.002" v="186"/>
          <ac:picMkLst>
            <pc:docMk/>
            <pc:sldMk cId="0" sldId="259"/>
            <ac:picMk id="4" creationId="{15DF6B37-2F4D-EFE0-8FE8-73FF734EAEF4}"/>
          </ac:picMkLst>
        </pc:picChg>
        <pc:picChg chg="mod">
          <ac:chgData name="Ashwin Kulkarni" userId="eccdf45ba4106bdb" providerId="LiveId" clId="{33EFD166-9FB2-4D1C-9C91-382C99D70FA5}" dt="2022-09-28T17:14:32.220" v="359" actId="1076"/>
          <ac:picMkLst>
            <pc:docMk/>
            <pc:sldMk cId="0" sldId="259"/>
            <ac:picMk id="149" creationId="{00000000-0000-0000-0000-000000000000}"/>
          </ac:picMkLst>
        </pc:picChg>
      </pc:sldChg>
      <pc:sldChg chg="addSp modSp mod">
        <pc:chgData name="Ashwin Kulkarni" userId="eccdf45ba4106bdb" providerId="LiveId" clId="{33EFD166-9FB2-4D1C-9C91-382C99D70FA5}" dt="2022-09-28T17:14:51.852" v="363" actId="14100"/>
        <pc:sldMkLst>
          <pc:docMk/>
          <pc:sldMk cId="0" sldId="260"/>
        </pc:sldMkLst>
        <pc:spChg chg="mod">
          <ac:chgData name="Ashwin Kulkarni" userId="eccdf45ba4106bdb" providerId="LiveId" clId="{33EFD166-9FB2-4D1C-9C91-382C99D70FA5}" dt="2022-09-28T17:14:40.082" v="360" actId="207"/>
          <ac:spMkLst>
            <pc:docMk/>
            <pc:sldMk cId="0" sldId="260"/>
            <ac:spMk id="154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7:10:30.706" v="175" actId="207"/>
          <ac:spMkLst>
            <pc:docMk/>
            <pc:sldMk cId="0" sldId="260"/>
            <ac:spMk id="155" creationId="{00000000-0000-0000-0000-000000000000}"/>
          </ac:spMkLst>
        </pc:spChg>
        <pc:picChg chg="add ord">
          <ac:chgData name="Ashwin Kulkarni" userId="eccdf45ba4106bdb" providerId="LiveId" clId="{33EFD166-9FB2-4D1C-9C91-382C99D70FA5}" dt="2022-09-28T17:01:39.016" v="133" actId="167"/>
          <ac:picMkLst>
            <pc:docMk/>
            <pc:sldMk cId="0" sldId="260"/>
            <ac:picMk id="2" creationId="{9C9F322E-F2D1-8654-9A90-8B5618C627DD}"/>
          </ac:picMkLst>
        </pc:picChg>
        <pc:picChg chg="mod">
          <ac:chgData name="Ashwin Kulkarni" userId="eccdf45ba4106bdb" providerId="LiveId" clId="{33EFD166-9FB2-4D1C-9C91-382C99D70FA5}" dt="2022-09-28T17:14:51.852" v="363" actId="14100"/>
          <ac:picMkLst>
            <pc:docMk/>
            <pc:sldMk cId="0" sldId="260"/>
            <ac:picMk id="156" creationId="{00000000-0000-0000-0000-000000000000}"/>
          </ac:picMkLst>
        </pc:picChg>
      </pc:sldChg>
      <pc:sldChg chg="addSp delSp modSp mod">
        <pc:chgData name="Ashwin Kulkarni" userId="eccdf45ba4106bdb" providerId="LiveId" clId="{33EFD166-9FB2-4D1C-9C91-382C99D70FA5}" dt="2022-09-28T17:16:48.899" v="378" actId="1076"/>
        <pc:sldMkLst>
          <pc:docMk/>
          <pc:sldMk cId="0" sldId="261"/>
        </pc:sldMkLst>
        <pc:spChg chg="add del">
          <ac:chgData name="Ashwin Kulkarni" userId="eccdf45ba4106bdb" providerId="LiveId" clId="{33EFD166-9FB2-4D1C-9C91-382C99D70FA5}" dt="2022-09-28T17:15:50.724" v="365" actId="22"/>
          <ac:spMkLst>
            <pc:docMk/>
            <pc:sldMk cId="0" sldId="261"/>
            <ac:spMk id="3" creationId="{FE6AE932-F35A-82E2-F7E0-B90976A6CC52}"/>
          </ac:spMkLst>
        </pc:spChg>
        <pc:spChg chg="add del">
          <ac:chgData name="Ashwin Kulkarni" userId="eccdf45ba4106bdb" providerId="LiveId" clId="{33EFD166-9FB2-4D1C-9C91-382C99D70FA5}" dt="2022-09-28T17:15:52.335" v="367" actId="22"/>
          <ac:spMkLst>
            <pc:docMk/>
            <pc:sldMk cId="0" sldId="261"/>
            <ac:spMk id="5" creationId="{D7B97843-4BD5-17CB-7AEC-3A77D7D58A0C}"/>
          </ac:spMkLst>
        </pc:spChg>
        <pc:spChg chg="mod">
          <ac:chgData name="Ashwin Kulkarni" userId="eccdf45ba4106bdb" providerId="LiveId" clId="{33EFD166-9FB2-4D1C-9C91-382C99D70FA5}" dt="2022-09-28T17:16:23.051" v="373" actId="1076"/>
          <ac:spMkLst>
            <pc:docMk/>
            <pc:sldMk cId="0" sldId="261"/>
            <ac:spMk id="161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7:16:38.772" v="376" actId="404"/>
          <ac:spMkLst>
            <pc:docMk/>
            <pc:sldMk cId="0" sldId="261"/>
            <ac:spMk id="162" creationId="{00000000-0000-0000-0000-000000000000}"/>
          </ac:spMkLst>
        </pc:spChg>
        <pc:picChg chg="add ord">
          <ac:chgData name="Ashwin Kulkarni" userId="eccdf45ba4106bdb" providerId="LiveId" clId="{33EFD166-9FB2-4D1C-9C91-382C99D70FA5}" dt="2022-09-28T17:16:10.510" v="369" actId="167"/>
          <ac:picMkLst>
            <pc:docMk/>
            <pc:sldMk cId="0" sldId="261"/>
            <ac:picMk id="6" creationId="{D83943A8-4F52-57CF-C7A0-0832E79320C7}"/>
          </ac:picMkLst>
        </pc:picChg>
        <pc:picChg chg="mod">
          <ac:chgData name="Ashwin Kulkarni" userId="eccdf45ba4106bdb" providerId="LiveId" clId="{33EFD166-9FB2-4D1C-9C91-382C99D70FA5}" dt="2022-09-28T17:16:48.899" v="378" actId="1076"/>
          <ac:picMkLst>
            <pc:docMk/>
            <pc:sldMk cId="0" sldId="261"/>
            <ac:picMk id="163" creationId="{00000000-0000-0000-0000-000000000000}"/>
          </ac:picMkLst>
        </pc:picChg>
      </pc:sldChg>
      <pc:sldChg chg="addSp delSp modSp mod">
        <pc:chgData name="Ashwin Kulkarni" userId="eccdf45ba4106bdb" providerId="LiveId" clId="{33EFD166-9FB2-4D1C-9C91-382C99D70FA5}" dt="2022-09-30T09:49:48.491" v="2229" actId="14100"/>
        <pc:sldMkLst>
          <pc:docMk/>
          <pc:sldMk cId="0" sldId="262"/>
        </pc:sldMkLst>
        <pc:spChg chg="mod">
          <ac:chgData name="Ashwin Kulkarni" userId="eccdf45ba4106bdb" providerId="LiveId" clId="{33EFD166-9FB2-4D1C-9C91-382C99D70FA5}" dt="2022-09-28T17:18:20.679" v="401" actId="404"/>
          <ac:spMkLst>
            <pc:docMk/>
            <pc:sldMk cId="0" sldId="262"/>
            <ac:spMk id="168" creationId="{00000000-0000-0000-0000-000000000000}"/>
          </ac:spMkLst>
        </pc:spChg>
        <pc:picChg chg="add del mod ord">
          <ac:chgData name="Ashwin Kulkarni" userId="eccdf45ba4106bdb" providerId="LiveId" clId="{33EFD166-9FB2-4D1C-9C91-382C99D70FA5}" dt="2022-09-28T17:17:36.085" v="390"/>
          <ac:picMkLst>
            <pc:docMk/>
            <pc:sldMk cId="0" sldId="262"/>
            <ac:picMk id="3" creationId="{D30251DE-22E3-8DC0-5415-B307CC8E39F7}"/>
          </ac:picMkLst>
        </pc:picChg>
        <pc:picChg chg="add mod ord">
          <ac:chgData name="Ashwin Kulkarni" userId="eccdf45ba4106bdb" providerId="LiveId" clId="{33EFD166-9FB2-4D1C-9C91-382C99D70FA5}" dt="2022-09-28T17:19:04.132" v="411" actId="1038"/>
          <ac:picMkLst>
            <pc:docMk/>
            <pc:sldMk cId="0" sldId="262"/>
            <ac:picMk id="5" creationId="{F139D9CA-54BA-8A80-CCC7-690601444ACB}"/>
          </ac:picMkLst>
        </pc:picChg>
        <pc:picChg chg="mod">
          <ac:chgData name="Ashwin Kulkarni" userId="eccdf45ba4106bdb" providerId="LiveId" clId="{33EFD166-9FB2-4D1C-9C91-382C99D70FA5}" dt="2022-09-30T09:49:48.491" v="2229" actId="14100"/>
          <ac:picMkLst>
            <pc:docMk/>
            <pc:sldMk cId="0" sldId="262"/>
            <ac:picMk id="170" creationId="{00000000-0000-0000-0000-000000000000}"/>
          </ac:picMkLst>
        </pc:picChg>
        <pc:picChg chg="mod">
          <ac:chgData name="Ashwin Kulkarni" userId="eccdf45ba4106bdb" providerId="LiveId" clId="{33EFD166-9FB2-4D1C-9C91-382C99D70FA5}" dt="2022-09-28T17:18:44.051" v="408" actId="14100"/>
          <ac:picMkLst>
            <pc:docMk/>
            <pc:sldMk cId="0" sldId="262"/>
            <ac:picMk id="171" creationId="{00000000-0000-0000-0000-000000000000}"/>
          </ac:picMkLst>
        </pc:picChg>
      </pc:sldChg>
      <pc:sldChg chg="modSp add del">
        <pc:chgData name="Ashwin Kulkarni" userId="eccdf45ba4106bdb" providerId="LiveId" clId="{33EFD166-9FB2-4D1C-9C91-382C99D70FA5}" dt="2022-09-28T17:26:37.032" v="514" actId="2696"/>
        <pc:sldMkLst>
          <pc:docMk/>
          <pc:sldMk cId="0" sldId="263"/>
        </pc:sldMkLst>
        <pc:spChg chg="mod">
          <ac:chgData name="Ashwin Kulkarni" userId="eccdf45ba4106bdb" providerId="LiveId" clId="{33EFD166-9FB2-4D1C-9C91-382C99D70FA5}" dt="2022-09-28T16:17:51.547" v="11"/>
          <ac:spMkLst>
            <pc:docMk/>
            <pc:sldMk cId="0" sldId="263"/>
            <ac:spMk id="176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6:17:51.547" v="11"/>
          <ac:spMkLst>
            <pc:docMk/>
            <pc:sldMk cId="0" sldId="263"/>
            <ac:spMk id="177" creationId="{00000000-0000-0000-0000-000000000000}"/>
          </ac:spMkLst>
        </pc:spChg>
      </pc:sldChg>
      <pc:sldChg chg="modSp del mod">
        <pc:chgData name="Ashwin Kulkarni" userId="eccdf45ba4106bdb" providerId="LiveId" clId="{33EFD166-9FB2-4D1C-9C91-382C99D70FA5}" dt="2022-09-28T20:19:47.309" v="1495" actId="47"/>
        <pc:sldMkLst>
          <pc:docMk/>
          <pc:sldMk cId="0" sldId="264"/>
        </pc:sldMkLst>
        <pc:picChg chg="mod">
          <ac:chgData name="Ashwin Kulkarni" userId="eccdf45ba4106bdb" providerId="LiveId" clId="{33EFD166-9FB2-4D1C-9C91-382C99D70FA5}" dt="2022-09-28T17:21:26.615" v="414" actId="14100"/>
          <ac:picMkLst>
            <pc:docMk/>
            <pc:sldMk cId="0" sldId="264"/>
            <ac:picMk id="184" creationId="{00000000-0000-0000-0000-000000000000}"/>
          </ac:picMkLst>
        </pc:picChg>
      </pc:sldChg>
      <pc:sldChg chg="addSp delSp modSp mod">
        <pc:chgData name="Ashwin Kulkarni" userId="eccdf45ba4106bdb" providerId="LiveId" clId="{33EFD166-9FB2-4D1C-9C91-382C99D70FA5}" dt="2022-09-28T20:37:41.888" v="1516" actId="1076"/>
        <pc:sldMkLst>
          <pc:docMk/>
          <pc:sldMk cId="0" sldId="265"/>
        </pc:sldMkLst>
        <pc:spChg chg="mod">
          <ac:chgData name="Ashwin Kulkarni" userId="eccdf45ba4106bdb" providerId="LiveId" clId="{33EFD166-9FB2-4D1C-9C91-382C99D70FA5}" dt="2022-09-28T17:28:53.986" v="537" actId="1076"/>
          <ac:spMkLst>
            <pc:docMk/>
            <pc:sldMk cId="0" sldId="265"/>
            <ac:spMk id="189" creationId="{00000000-0000-0000-0000-000000000000}"/>
          </ac:spMkLst>
        </pc:spChg>
        <pc:picChg chg="add del mod ord">
          <ac:chgData name="Ashwin Kulkarni" userId="eccdf45ba4106bdb" providerId="LiveId" clId="{33EFD166-9FB2-4D1C-9C91-382C99D70FA5}" dt="2022-09-28T17:28:36.245" v="530" actId="478"/>
          <ac:picMkLst>
            <pc:docMk/>
            <pc:sldMk cId="0" sldId="265"/>
            <ac:picMk id="3" creationId="{CB9595B5-C23B-9593-3C9F-DD2064D817E6}"/>
          </ac:picMkLst>
        </pc:picChg>
        <pc:picChg chg="add del mod">
          <ac:chgData name="Ashwin Kulkarni" userId="eccdf45ba4106bdb" providerId="LiveId" clId="{33EFD166-9FB2-4D1C-9C91-382C99D70FA5}" dt="2022-09-28T17:27:58.424" v="517"/>
          <ac:picMkLst>
            <pc:docMk/>
            <pc:sldMk cId="0" sldId="265"/>
            <ac:picMk id="4" creationId="{8E32D27C-3C3D-E173-0B24-956E8F8E5A20}"/>
          </ac:picMkLst>
        </pc:picChg>
        <pc:picChg chg="add mod ord">
          <ac:chgData name="Ashwin Kulkarni" userId="eccdf45ba4106bdb" providerId="LiveId" clId="{33EFD166-9FB2-4D1C-9C91-382C99D70FA5}" dt="2022-09-28T17:28:39.595" v="532" actId="167"/>
          <ac:picMkLst>
            <pc:docMk/>
            <pc:sldMk cId="0" sldId="265"/>
            <ac:picMk id="6" creationId="{F6450E66-B126-8086-7011-5F6AAA678CCC}"/>
          </ac:picMkLst>
        </pc:picChg>
        <pc:picChg chg="add del mod">
          <ac:chgData name="Ashwin Kulkarni" userId="eccdf45ba4106bdb" providerId="LiveId" clId="{33EFD166-9FB2-4D1C-9C91-382C99D70FA5}" dt="2022-09-28T17:41:46.580" v="574" actId="478"/>
          <ac:picMkLst>
            <pc:docMk/>
            <pc:sldMk cId="0" sldId="265"/>
            <ac:picMk id="8" creationId="{F9F76D77-10B5-96B3-E5C3-F2BE5910840A}"/>
          </ac:picMkLst>
        </pc:picChg>
        <pc:picChg chg="del mod">
          <ac:chgData name="Ashwin Kulkarni" userId="eccdf45ba4106bdb" providerId="LiveId" clId="{33EFD166-9FB2-4D1C-9C91-382C99D70FA5}" dt="2022-09-28T17:28:58.613" v="539" actId="478"/>
          <ac:picMkLst>
            <pc:docMk/>
            <pc:sldMk cId="0" sldId="265"/>
            <ac:picMk id="191" creationId="{00000000-0000-0000-0000-000000000000}"/>
          </ac:picMkLst>
        </pc:picChg>
        <pc:picChg chg="add del mod">
          <ac:chgData name="Ashwin Kulkarni" userId="eccdf45ba4106bdb" providerId="LiveId" clId="{33EFD166-9FB2-4D1C-9C91-382C99D70FA5}" dt="2022-09-28T20:34:42.123" v="1505" actId="21"/>
          <ac:picMkLst>
            <pc:docMk/>
            <pc:sldMk cId="0" sldId="265"/>
            <ac:picMk id="1026" creationId="{D8FEE57F-788F-3740-B5CA-9BDE9E8A2B4C}"/>
          </ac:picMkLst>
        </pc:picChg>
        <pc:picChg chg="add mod">
          <ac:chgData name="Ashwin Kulkarni" userId="eccdf45ba4106bdb" providerId="LiveId" clId="{33EFD166-9FB2-4D1C-9C91-382C99D70FA5}" dt="2022-09-28T20:37:41.888" v="1516" actId="1076"/>
          <ac:picMkLst>
            <pc:docMk/>
            <pc:sldMk cId="0" sldId="265"/>
            <ac:picMk id="1028" creationId="{5DD2494A-966B-4820-4C4C-3006B18330DF}"/>
          </ac:picMkLst>
        </pc:picChg>
      </pc:sldChg>
      <pc:sldChg chg="addSp modSp mod modNotes">
        <pc:chgData name="Ashwin Kulkarni" userId="eccdf45ba4106bdb" providerId="LiveId" clId="{33EFD166-9FB2-4D1C-9C91-382C99D70FA5}" dt="2022-09-28T17:32:33.865" v="569" actId="11"/>
        <pc:sldMkLst>
          <pc:docMk/>
          <pc:sldMk cId="0" sldId="266"/>
        </pc:sldMkLst>
        <pc:spChg chg="mod">
          <ac:chgData name="Ashwin Kulkarni" userId="eccdf45ba4106bdb" providerId="LiveId" clId="{33EFD166-9FB2-4D1C-9C91-382C99D70FA5}" dt="2022-09-28T17:32:33.865" v="569" actId="11"/>
          <ac:spMkLst>
            <pc:docMk/>
            <pc:sldMk cId="0" sldId="266"/>
            <ac:spMk id="196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7:30:15.030" v="541" actId="167"/>
          <ac:picMkLst>
            <pc:docMk/>
            <pc:sldMk cId="0" sldId="266"/>
            <ac:picMk id="3" creationId="{6883469D-4580-68A2-7910-C7B9A3B6B98D}"/>
          </ac:picMkLst>
        </pc:picChg>
      </pc:sldChg>
      <pc:sldChg chg="addSp delSp modSp mod">
        <pc:chgData name="Ashwin Kulkarni" userId="eccdf45ba4106bdb" providerId="LiveId" clId="{33EFD166-9FB2-4D1C-9C91-382C99D70FA5}" dt="2022-09-30T09:51:47.271" v="2301" actId="14100"/>
        <pc:sldMkLst>
          <pc:docMk/>
          <pc:sldMk cId="0" sldId="267"/>
        </pc:sldMkLst>
        <pc:spChg chg="mod">
          <ac:chgData name="Ashwin Kulkarni" userId="eccdf45ba4106bdb" providerId="LiveId" clId="{33EFD166-9FB2-4D1C-9C91-382C99D70FA5}" dt="2022-09-28T19:35:07.401" v="1472" actId="1076"/>
          <ac:spMkLst>
            <pc:docMk/>
            <pc:sldMk cId="0" sldId="267"/>
            <ac:spMk id="201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9:34:41.103" v="1471" actId="1076"/>
          <ac:spMkLst>
            <pc:docMk/>
            <pc:sldMk cId="0" sldId="267"/>
            <ac:spMk id="202" creationId="{00000000-0000-0000-0000-000000000000}"/>
          </ac:spMkLst>
        </pc:spChg>
        <pc:picChg chg="mod">
          <ac:chgData name="Ashwin Kulkarni" userId="eccdf45ba4106bdb" providerId="LiveId" clId="{33EFD166-9FB2-4D1C-9C91-382C99D70FA5}" dt="2022-09-30T09:51:47.271" v="2301" actId="14100"/>
          <ac:picMkLst>
            <pc:docMk/>
            <pc:sldMk cId="0" sldId="267"/>
            <ac:picMk id="2" creationId="{FE61A65C-B665-B265-5C8A-A46977B8A319}"/>
          </ac:picMkLst>
        </pc:picChg>
        <pc:picChg chg="add del mod ord">
          <ac:chgData name="Ashwin Kulkarni" userId="eccdf45ba4106bdb" providerId="LiveId" clId="{33EFD166-9FB2-4D1C-9C91-382C99D70FA5}" dt="2022-09-30T09:51:42.899" v="2300" actId="478"/>
          <ac:picMkLst>
            <pc:docMk/>
            <pc:sldMk cId="0" sldId="267"/>
            <ac:picMk id="3" creationId="{75A75364-DBA4-3E13-8515-F9E131B0C5E3}"/>
          </ac:picMkLst>
        </pc:picChg>
        <pc:picChg chg="mod">
          <ac:chgData name="Ashwin Kulkarni" userId="eccdf45ba4106bdb" providerId="LiveId" clId="{33EFD166-9FB2-4D1C-9C91-382C99D70FA5}" dt="2022-09-28T17:43:05.408" v="598" actId="1076"/>
          <ac:picMkLst>
            <pc:docMk/>
            <pc:sldMk cId="0" sldId="267"/>
            <ac:picMk id="203" creationId="{00000000-0000-0000-0000-000000000000}"/>
          </ac:picMkLst>
        </pc:picChg>
      </pc:sldChg>
      <pc:sldChg chg="addSp delSp modSp mod">
        <pc:chgData name="Ashwin Kulkarni" userId="eccdf45ba4106bdb" providerId="LiveId" clId="{33EFD166-9FB2-4D1C-9C91-382C99D70FA5}" dt="2022-09-28T20:19:58.717" v="1496" actId="20577"/>
        <pc:sldMkLst>
          <pc:docMk/>
          <pc:sldMk cId="0" sldId="268"/>
        </pc:sldMkLst>
        <pc:spChg chg="add mod">
          <ac:chgData name="Ashwin Kulkarni" userId="eccdf45ba4106bdb" providerId="LiveId" clId="{33EFD166-9FB2-4D1C-9C91-382C99D70FA5}" dt="2022-09-28T17:53:51.009" v="895" actId="14100"/>
          <ac:spMkLst>
            <pc:docMk/>
            <pc:sldMk cId="0" sldId="268"/>
            <ac:spMk id="13" creationId="{E2CF2045-577C-10A3-1A2C-2779E33412F0}"/>
          </ac:spMkLst>
        </pc:spChg>
        <pc:spChg chg="mod">
          <ac:chgData name="Ashwin Kulkarni" userId="eccdf45ba4106bdb" providerId="LiveId" clId="{33EFD166-9FB2-4D1C-9C91-382C99D70FA5}" dt="2022-09-28T17:53:57.633" v="896" actId="1076"/>
          <ac:spMkLst>
            <pc:docMk/>
            <pc:sldMk cId="0" sldId="268"/>
            <ac:spMk id="208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20:19:58.717" v="1496" actId="20577"/>
          <ac:spMkLst>
            <pc:docMk/>
            <pc:sldMk cId="0" sldId="268"/>
            <ac:spMk id="209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7:43:15.758" v="600" actId="167"/>
          <ac:picMkLst>
            <pc:docMk/>
            <pc:sldMk cId="0" sldId="268"/>
            <ac:picMk id="3" creationId="{2814C42C-43D4-7263-71B0-CA70F4803E3C}"/>
          </ac:picMkLst>
        </pc:picChg>
        <pc:picChg chg="add del mod ord">
          <ac:chgData name="Ashwin Kulkarni" userId="eccdf45ba4106bdb" providerId="LiveId" clId="{33EFD166-9FB2-4D1C-9C91-382C99D70FA5}" dt="2022-09-28T17:51:11.340" v="875" actId="22"/>
          <ac:picMkLst>
            <pc:docMk/>
            <pc:sldMk cId="0" sldId="268"/>
            <ac:picMk id="5" creationId="{46EF1699-8C0E-6ED4-9C79-D3B81F4E005A}"/>
          </ac:picMkLst>
        </pc:picChg>
        <pc:inkChg chg="add del">
          <ac:chgData name="Ashwin Kulkarni" userId="eccdf45ba4106bdb" providerId="LiveId" clId="{33EFD166-9FB2-4D1C-9C91-382C99D70FA5}" dt="2022-09-28T17:51:36.702" v="877" actId="9405"/>
          <ac:inkMkLst>
            <pc:docMk/>
            <pc:sldMk cId="0" sldId="268"/>
            <ac:inkMk id="6" creationId="{62DA87F4-D241-0ABD-6300-B79C302582BA}"/>
          </ac:inkMkLst>
        </pc:inkChg>
        <pc:inkChg chg="add del">
          <ac:chgData name="Ashwin Kulkarni" userId="eccdf45ba4106bdb" providerId="LiveId" clId="{33EFD166-9FB2-4D1C-9C91-382C99D70FA5}" dt="2022-09-28T17:51:49.119" v="879" actId="9405"/>
          <ac:inkMkLst>
            <pc:docMk/>
            <pc:sldMk cId="0" sldId="268"/>
            <ac:inkMk id="7" creationId="{117195A2-73DE-C387-F72E-5E5918281197}"/>
          </ac:inkMkLst>
        </pc:inkChg>
        <pc:inkChg chg="add del">
          <ac:chgData name="Ashwin Kulkarni" userId="eccdf45ba4106bdb" providerId="LiveId" clId="{33EFD166-9FB2-4D1C-9C91-382C99D70FA5}" dt="2022-09-28T17:53:00.398" v="887" actId="9405"/>
          <ac:inkMkLst>
            <pc:docMk/>
            <pc:sldMk cId="0" sldId="268"/>
            <ac:inkMk id="8" creationId="{2482BBDE-5E41-5BED-9642-47F0742D18F5}"/>
          </ac:inkMkLst>
        </pc:inkChg>
        <pc:inkChg chg="add del">
          <ac:chgData name="Ashwin Kulkarni" userId="eccdf45ba4106bdb" providerId="LiveId" clId="{33EFD166-9FB2-4D1C-9C91-382C99D70FA5}" dt="2022-09-28T17:53:00.245" v="886" actId="9405"/>
          <ac:inkMkLst>
            <pc:docMk/>
            <pc:sldMk cId="0" sldId="268"/>
            <ac:inkMk id="9" creationId="{FE2057E0-6190-446D-D106-7DD97CD8773F}"/>
          </ac:inkMkLst>
        </pc:inkChg>
        <pc:inkChg chg="add del">
          <ac:chgData name="Ashwin Kulkarni" userId="eccdf45ba4106bdb" providerId="LiveId" clId="{33EFD166-9FB2-4D1C-9C91-382C99D70FA5}" dt="2022-09-28T17:52:48.250" v="883" actId="9405"/>
          <ac:inkMkLst>
            <pc:docMk/>
            <pc:sldMk cId="0" sldId="268"/>
            <ac:inkMk id="10" creationId="{83E5D1FB-5BA4-723D-7CBD-9FFDFA36BF72}"/>
          </ac:inkMkLst>
        </pc:inkChg>
        <pc:inkChg chg="add del">
          <ac:chgData name="Ashwin Kulkarni" userId="eccdf45ba4106bdb" providerId="LiveId" clId="{33EFD166-9FB2-4D1C-9C91-382C99D70FA5}" dt="2022-09-28T17:53:00.066" v="885" actId="9405"/>
          <ac:inkMkLst>
            <pc:docMk/>
            <pc:sldMk cId="0" sldId="268"/>
            <ac:inkMk id="11" creationId="{D2C0C429-88B5-AC2F-04E2-D7385158FCC8}"/>
          </ac:inkMkLst>
        </pc:inkChg>
        <pc:inkChg chg="add">
          <ac:chgData name="Ashwin Kulkarni" userId="eccdf45ba4106bdb" providerId="LiveId" clId="{33EFD166-9FB2-4D1C-9C91-382C99D70FA5}" dt="2022-09-28T17:53:22.133" v="892" actId="9405"/>
          <ac:inkMkLst>
            <pc:docMk/>
            <pc:sldMk cId="0" sldId="268"/>
            <ac:inkMk id="12" creationId="{22DD3DA1-1DE5-F7F9-C51E-2413E8DF96CC}"/>
          </ac:inkMkLst>
        </pc:inkChg>
      </pc:sldChg>
      <pc:sldChg chg="addSp delSp modSp mod modNotes">
        <pc:chgData name="Ashwin Kulkarni" userId="eccdf45ba4106bdb" providerId="LiveId" clId="{33EFD166-9FB2-4D1C-9C91-382C99D70FA5}" dt="2022-09-28T20:34:46.464" v="1506"/>
        <pc:sldMkLst>
          <pc:docMk/>
          <pc:sldMk cId="0" sldId="269"/>
        </pc:sldMkLst>
        <pc:spChg chg="add del mod">
          <ac:chgData name="Ashwin Kulkarni" userId="eccdf45ba4106bdb" providerId="LiveId" clId="{33EFD166-9FB2-4D1C-9C91-382C99D70FA5}" dt="2022-09-28T18:31:42.939" v="1193"/>
          <ac:spMkLst>
            <pc:docMk/>
            <pc:sldMk cId="0" sldId="269"/>
            <ac:spMk id="3" creationId="{A20C8903-47C0-995A-51F7-D062AE898110}"/>
          </ac:spMkLst>
        </pc:spChg>
        <pc:spChg chg="mod ord">
          <ac:chgData name="Ashwin Kulkarni" userId="eccdf45ba4106bdb" providerId="LiveId" clId="{33EFD166-9FB2-4D1C-9C91-382C99D70FA5}" dt="2022-09-28T18:32:53.192" v="1213" actId="20577"/>
          <ac:spMkLst>
            <pc:docMk/>
            <pc:sldMk cId="0" sldId="269"/>
            <ac:spMk id="214" creationId="{00000000-0000-0000-0000-000000000000}"/>
          </ac:spMkLst>
        </pc:spChg>
        <pc:picChg chg="add mod">
          <ac:chgData name="Ashwin Kulkarni" userId="eccdf45ba4106bdb" providerId="LiveId" clId="{33EFD166-9FB2-4D1C-9C91-382C99D70FA5}" dt="2022-09-28T20:34:46.464" v="1506"/>
          <ac:picMkLst>
            <pc:docMk/>
            <pc:sldMk cId="0" sldId="269"/>
            <ac:picMk id="2" creationId="{3EBC236D-604D-6FC4-33F5-2FDCA8188344}"/>
          </ac:picMkLst>
        </pc:picChg>
        <pc:picChg chg="add del mod">
          <ac:chgData name="Ashwin Kulkarni" userId="eccdf45ba4106bdb" providerId="LiveId" clId="{33EFD166-9FB2-4D1C-9C91-382C99D70FA5}" dt="2022-09-28T18:07:53.591" v="1151"/>
          <ac:picMkLst>
            <pc:docMk/>
            <pc:sldMk cId="0" sldId="269"/>
            <ac:picMk id="3" creationId="{8023DE59-7A5A-1240-DA30-F9E93265F283}"/>
          </ac:picMkLst>
        </pc:picChg>
        <pc:picChg chg="add mod ord">
          <ac:chgData name="Ashwin Kulkarni" userId="eccdf45ba4106bdb" providerId="LiveId" clId="{33EFD166-9FB2-4D1C-9C91-382C99D70FA5}" dt="2022-09-28T18:32:09.787" v="1195" actId="167"/>
          <ac:picMkLst>
            <pc:docMk/>
            <pc:sldMk cId="0" sldId="269"/>
            <ac:picMk id="4" creationId="{0037C2F7-9A21-CF8B-859C-C6BEE0CC53E9}"/>
          </ac:picMkLst>
        </pc:picChg>
        <pc:picChg chg="add del mod ord">
          <ac:chgData name="Ashwin Kulkarni" userId="eccdf45ba4106bdb" providerId="LiveId" clId="{33EFD166-9FB2-4D1C-9C91-382C99D70FA5}" dt="2022-09-28T18:09:08.186" v="1177"/>
          <ac:picMkLst>
            <pc:docMk/>
            <pc:sldMk cId="0" sldId="269"/>
            <ac:picMk id="5" creationId="{E5EFF7E4-9B75-60A6-E410-D7E9D5C2661B}"/>
          </ac:picMkLst>
        </pc:picChg>
        <pc:picChg chg="del mod ord">
          <ac:chgData name="Ashwin Kulkarni" userId="eccdf45ba4106bdb" providerId="LiveId" clId="{33EFD166-9FB2-4D1C-9C91-382C99D70FA5}" dt="2022-09-28T20:34:37.605" v="1504" actId="478"/>
          <ac:picMkLst>
            <pc:docMk/>
            <pc:sldMk cId="0" sldId="269"/>
            <ac:picMk id="215" creationId="{00000000-0000-0000-0000-000000000000}"/>
          </ac:picMkLst>
        </pc:picChg>
      </pc:sldChg>
      <pc:sldChg chg="addSp modSp mod">
        <pc:chgData name="Ashwin Kulkarni" userId="eccdf45ba4106bdb" providerId="LiveId" clId="{33EFD166-9FB2-4D1C-9C91-382C99D70FA5}" dt="2022-09-29T16:18:26.884" v="1617" actId="1037"/>
        <pc:sldMkLst>
          <pc:docMk/>
          <pc:sldMk cId="0" sldId="270"/>
        </pc:sldMkLst>
        <pc:spChg chg="mod">
          <ac:chgData name="Ashwin Kulkarni" userId="eccdf45ba4106bdb" providerId="LiveId" clId="{33EFD166-9FB2-4D1C-9C91-382C99D70FA5}" dt="2022-09-29T16:17:38.808" v="1615" actId="255"/>
          <ac:spMkLst>
            <pc:docMk/>
            <pc:sldMk cId="0" sldId="270"/>
            <ac:spMk id="220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9T16:18:26.884" v="1617" actId="1037"/>
          <ac:picMkLst>
            <pc:docMk/>
            <pc:sldMk cId="0" sldId="270"/>
            <ac:picMk id="2" creationId="{6972DE63-EAA2-4101-6E85-7CF79974B575}"/>
          </ac:picMkLst>
        </pc:picChg>
        <pc:picChg chg="mod">
          <ac:chgData name="Ashwin Kulkarni" userId="eccdf45ba4106bdb" providerId="LiveId" clId="{33EFD166-9FB2-4D1C-9C91-382C99D70FA5}" dt="2022-09-29T16:17:45.514" v="1616" actId="14100"/>
          <ac:picMkLst>
            <pc:docMk/>
            <pc:sldMk cId="0" sldId="270"/>
            <ac:picMk id="221" creationId="{00000000-0000-0000-0000-000000000000}"/>
          </ac:picMkLst>
        </pc:picChg>
      </pc:sldChg>
      <pc:sldChg chg="addSp modSp mod">
        <pc:chgData name="Ashwin Kulkarni" userId="eccdf45ba4106bdb" providerId="LiveId" clId="{33EFD166-9FB2-4D1C-9C91-382C99D70FA5}" dt="2022-09-28T17:55:19.793" v="910" actId="404"/>
        <pc:sldMkLst>
          <pc:docMk/>
          <pc:sldMk cId="0" sldId="271"/>
        </pc:sldMkLst>
        <pc:spChg chg="mod">
          <ac:chgData name="Ashwin Kulkarni" userId="eccdf45ba4106bdb" providerId="LiveId" clId="{33EFD166-9FB2-4D1C-9C91-382C99D70FA5}" dt="2022-09-28T17:55:19.793" v="910" actId="404"/>
          <ac:spMkLst>
            <pc:docMk/>
            <pc:sldMk cId="0" sldId="271"/>
            <ac:spMk id="226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7:54:17.455" v="898" actId="167"/>
          <ac:picMkLst>
            <pc:docMk/>
            <pc:sldMk cId="0" sldId="271"/>
            <ac:picMk id="3" creationId="{B530E395-542E-356D-B167-5A6C7EF78D55}"/>
          </ac:picMkLst>
        </pc:picChg>
        <pc:picChg chg="mod">
          <ac:chgData name="Ashwin Kulkarni" userId="eccdf45ba4106bdb" providerId="LiveId" clId="{33EFD166-9FB2-4D1C-9C91-382C99D70FA5}" dt="2022-09-28T17:55:06.958" v="907" actId="1076"/>
          <ac:picMkLst>
            <pc:docMk/>
            <pc:sldMk cId="0" sldId="271"/>
            <ac:picMk id="227" creationId="{00000000-0000-0000-0000-000000000000}"/>
          </ac:picMkLst>
        </pc:picChg>
        <pc:picChg chg="mod">
          <ac:chgData name="Ashwin Kulkarni" userId="eccdf45ba4106bdb" providerId="LiveId" clId="{33EFD166-9FB2-4D1C-9C91-382C99D70FA5}" dt="2022-09-28T17:55:09.648" v="908" actId="1076"/>
          <ac:picMkLst>
            <pc:docMk/>
            <pc:sldMk cId="0" sldId="271"/>
            <ac:picMk id="228" creationId="{00000000-0000-0000-0000-000000000000}"/>
          </ac:picMkLst>
        </pc:picChg>
      </pc:sldChg>
      <pc:sldChg chg="addSp delSp modSp add del mod">
        <pc:chgData name="Ashwin Kulkarni" userId="eccdf45ba4106bdb" providerId="LiveId" clId="{33EFD166-9FB2-4D1C-9C91-382C99D70FA5}" dt="2022-09-28T18:05:19.542" v="1130" actId="47"/>
        <pc:sldMkLst>
          <pc:docMk/>
          <pc:sldMk cId="0" sldId="272"/>
        </pc:sldMkLst>
        <pc:spChg chg="add del">
          <ac:chgData name="Ashwin Kulkarni" userId="eccdf45ba4106bdb" providerId="LiveId" clId="{33EFD166-9FB2-4D1C-9C91-382C99D70FA5}" dt="2022-09-28T17:57:09.369" v="958" actId="22"/>
          <ac:spMkLst>
            <pc:docMk/>
            <pc:sldMk cId="0" sldId="272"/>
            <ac:spMk id="5" creationId="{16038526-FB21-66B7-22F4-9F2932F39A9C}"/>
          </ac:spMkLst>
        </pc:spChg>
        <pc:spChg chg="add del mod">
          <ac:chgData name="Ashwin Kulkarni" userId="eccdf45ba4106bdb" providerId="LiveId" clId="{33EFD166-9FB2-4D1C-9C91-382C99D70FA5}" dt="2022-09-28T18:01:13.415" v="1081" actId="14100"/>
          <ac:spMkLst>
            <pc:docMk/>
            <pc:sldMk cId="0" sldId="272"/>
            <ac:spMk id="233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8:03:47.714" v="1106" actId="20577"/>
          <ac:spMkLst>
            <pc:docMk/>
            <pc:sldMk cId="0" sldId="272"/>
            <ac:spMk id="234" creationId="{00000000-0000-0000-0000-000000000000}"/>
          </ac:spMkLst>
        </pc:spChg>
        <pc:picChg chg="add del mod ord">
          <ac:chgData name="Ashwin Kulkarni" userId="eccdf45ba4106bdb" providerId="LiveId" clId="{33EFD166-9FB2-4D1C-9C91-382C99D70FA5}" dt="2022-09-28T17:56:56.102" v="956"/>
          <ac:picMkLst>
            <pc:docMk/>
            <pc:sldMk cId="0" sldId="272"/>
            <ac:picMk id="3" creationId="{CF11C4B9-B87D-79AA-E29D-09A5C985642C}"/>
          </ac:picMkLst>
        </pc:picChg>
        <pc:picChg chg="add del mod ord">
          <ac:chgData name="Ashwin Kulkarni" userId="eccdf45ba4106bdb" providerId="LiveId" clId="{33EFD166-9FB2-4D1C-9C91-382C99D70FA5}" dt="2022-09-28T18:02:23.972" v="1095" actId="478"/>
          <ac:picMkLst>
            <pc:docMk/>
            <pc:sldMk cId="0" sldId="272"/>
            <ac:picMk id="7" creationId="{C76E665D-9AEF-A0EE-FDFF-DB85D7C0C4CE}"/>
          </ac:picMkLst>
        </pc:picChg>
      </pc:sldChg>
      <pc:sldChg chg="addSp delSp modSp mod">
        <pc:chgData name="Ashwin Kulkarni" userId="eccdf45ba4106bdb" providerId="LiveId" clId="{33EFD166-9FB2-4D1C-9C91-382C99D70FA5}" dt="2022-09-28T17:53:02.930" v="891" actId="1038"/>
        <pc:sldMkLst>
          <pc:docMk/>
          <pc:sldMk cId="0" sldId="273"/>
        </pc:sldMkLst>
        <pc:spChg chg="add del">
          <ac:chgData name="Ashwin Kulkarni" userId="eccdf45ba4106bdb" providerId="LiveId" clId="{33EFD166-9FB2-4D1C-9C91-382C99D70FA5}" dt="2022-09-28T17:46:06.154" v="822" actId="22"/>
          <ac:spMkLst>
            <pc:docMk/>
            <pc:sldMk cId="0" sldId="273"/>
            <ac:spMk id="3" creationId="{776BAE17-2549-7ECA-C8D6-717F54FC2455}"/>
          </ac:spMkLst>
        </pc:spChg>
        <pc:spChg chg="mod">
          <ac:chgData name="Ashwin Kulkarni" userId="eccdf45ba4106bdb" providerId="LiveId" clId="{33EFD166-9FB2-4D1C-9C91-382C99D70FA5}" dt="2022-09-28T17:47:00.166" v="837" actId="1076"/>
          <ac:spMkLst>
            <pc:docMk/>
            <pc:sldMk cId="0" sldId="273"/>
            <ac:spMk id="239" creationId="{00000000-0000-0000-0000-000000000000}"/>
          </ac:spMkLst>
        </pc:spChg>
        <pc:picChg chg="add del mod ord">
          <ac:chgData name="Ashwin Kulkarni" userId="eccdf45ba4106bdb" providerId="LiveId" clId="{33EFD166-9FB2-4D1C-9C91-382C99D70FA5}" dt="2022-09-28T17:47:44.872" v="848" actId="478"/>
          <ac:picMkLst>
            <pc:docMk/>
            <pc:sldMk cId="0" sldId="273"/>
            <ac:picMk id="5" creationId="{FB2592E4-0696-E01A-6A99-273489F78234}"/>
          </ac:picMkLst>
        </pc:picChg>
        <pc:picChg chg="add mod ord">
          <ac:chgData name="Ashwin Kulkarni" userId="eccdf45ba4106bdb" providerId="LiveId" clId="{33EFD166-9FB2-4D1C-9C91-382C99D70FA5}" dt="2022-09-28T17:53:02.930" v="891" actId="1038"/>
          <ac:picMkLst>
            <pc:docMk/>
            <pc:sldMk cId="0" sldId="273"/>
            <ac:picMk id="7" creationId="{00DB1FAA-439B-2E52-EADB-0DBFB83B4412}"/>
          </ac:picMkLst>
        </pc:picChg>
        <pc:picChg chg="add del mod ord">
          <ac:chgData name="Ashwin Kulkarni" userId="eccdf45ba4106bdb" providerId="LiveId" clId="{33EFD166-9FB2-4D1C-9C91-382C99D70FA5}" dt="2022-09-28T17:47:42.095" v="847" actId="478"/>
          <ac:picMkLst>
            <pc:docMk/>
            <pc:sldMk cId="0" sldId="273"/>
            <ac:picMk id="9" creationId="{DCA8206A-1C45-E453-AE3B-A27CC934AA7E}"/>
          </ac:picMkLst>
        </pc:picChg>
        <pc:picChg chg="add mod ord">
          <ac:chgData name="Ashwin Kulkarni" userId="eccdf45ba4106bdb" providerId="LiveId" clId="{33EFD166-9FB2-4D1C-9C91-382C99D70FA5}" dt="2022-09-28T17:50:31.301" v="866" actId="1076"/>
          <ac:picMkLst>
            <pc:docMk/>
            <pc:sldMk cId="0" sldId="273"/>
            <ac:picMk id="11" creationId="{4EBD120F-5B9A-C136-3828-5E704A4728CF}"/>
          </ac:picMkLst>
        </pc:picChg>
        <pc:picChg chg="mod ord">
          <ac:chgData name="Ashwin Kulkarni" userId="eccdf45ba4106bdb" providerId="LiveId" clId="{33EFD166-9FB2-4D1C-9C91-382C99D70FA5}" dt="2022-09-28T17:53:02.669" v="890" actId="14100"/>
          <ac:picMkLst>
            <pc:docMk/>
            <pc:sldMk cId="0" sldId="273"/>
            <ac:picMk id="240" creationId="{00000000-0000-0000-0000-000000000000}"/>
          </ac:picMkLst>
        </pc:picChg>
      </pc:sldChg>
      <pc:sldChg chg="addSp delSp modSp del mod">
        <pc:chgData name="Ashwin Kulkarni" userId="eccdf45ba4106bdb" providerId="LiveId" clId="{33EFD166-9FB2-4D1C-9C91-382C99D70FA5}" dt="2022-09-29T19:19:21.171" v="2023" actId="47"/>
        <pc:sldMkLst>
          <pc:docMk/>
          <pc:sldMk cId="0" sldId="274"/>
        </pc:sldMkLst>
        <pc:picChg chg="add del mod">
          <ac:chgData name="Ashwin Kulkarni" userId="eccdf45ba4106bdb" providerId="LiveId" clId="{33EFD166-9FB2-4D1C-9C91-382C99D70FA5}" dt="2022-09-28T18:06:13.860" v="1132" actId="478"/>
          <ac:picMkLst>
            <pc:docMk/>
            <pc:sldMk cId="0" sldId="274"/>
            <ac:picMk id="3" creationId="{38AD84D1-A0FD-4E31-8022-B769603633F8}"/>
          </ac:picMkLst>
        </pc:picChg>
        <pc:picChg chg="add del">
          <ac:chgData name="Ashwin Kulkarni" userId="eccdf45ba4106bdb" providerId="LiveId" clId="{33EFD166-9FB2-4D1C-9C91-382C99D70FA5}" dt="2022-09-28T18:06:24.792" v="1134"/>
          <ac:picMkLst>
            <pc:docMk/>
            <pc:sldMk cId="0" sldId="274"/>
            <ac:picMk id="4" creationId="{E4F3C201-C308-4493-E10E-5CC4EE1AE81E}"/>
          </ac:picMkLst>
        </pc:picChg>
        <pc:picChg chg="add mod ord">
          <ac:chgData name="Ashwin Kulkarni" userId="eccdf45ba4106bdb" providerId="LiveId" clId="{33EFD166-9FB2-4D1C-9C91-382C99D70FA5}" dt="2022-09-28T18:06:41.022" v="1138" actId="167"/>
          <ac:picMkLst>
            <pc:docMk/>
            <pc:sldMk cId="0" sldId="274"/>
            <ac:picMk id="6" creationId="{6D1B18D7-3A7F-8BB7-4DD6-3E3F10D7F998}"/>
          </ac:picMkLst>
        </pc:picChg>
        <pc:picChg chg="add mod">
          <ac:chgData name="Ashwin Kulkarni" userId="eccdf45ba4106bdb" providerId="LiveId" clId="{33EFD166-9FB2-4D1C-9C91-382C99D70FA5}" dt="2022-09-28T18:11:13.638" v="1183" actId="14100"/>
          <ac:picMkLst>
            <pc:docMk/>
            <pc:sldMk cId="0" sldId="274"/>
            <ac:picMk id="8" creationId="{740899D5-6EC1-353C-0F03-7C80974299CD}"/>
          </ac:picMkLst>
        </pc:picChg>
        <pc:picChg chg="mod ord">
          <ac:chgData name="Ashwin Kulkarni" userId="eccdf45ba4106bdb" providerId="LiveId" clId="{33EFD166-9FB2-4D1C-9C91-382C99D70FA5}" dt="2022-09-28T18:07:30.545" v="1148" actId="1076"/>
          <ac:picMkLst>
            <pc:docMk/>
            <pc:sldMk cId="0" sldId="274"/>
            <ac:picMk id="247" creationId="{00000000-0000-0000-0000-000000000000}"/>
          </ac:picMkLst>
        </pc:picChg>
      </pc:sldChg>
      <pc:sldChg chg="addSp modSp mod">
        <pc:chgData name="Ashwin Kulkarni" userId="eccdf45ba4106bdb" providerId="LiveId" clId="{33EFD166-9FB2-4D1C-9C91-382C99D70FA5}" dt="2022-09-29T19:20:19.430" v="2027" actId="1038"/>
        <pc:sldMkLst>
          <pc:docMk/>
          <pc:sldMk cId="0" sldId="275"/>
        </pc:sldMkLst>
        <pc:spChg chg="mod">
          <ac:chgData name="Ashwin Kulkarni" userId="eccdf45ba4106bdb" providerId="LiveId" clId="{33EFD166-9FB2-4D1C-9C91-382C99D70FA5}" dt="2022-09-28T18:33:36.648" v="1222" actId="403"/>
          <ac:spMkLst>
            <pc:docMk/>
            <pc:sldMk cId="0" sldId="275"/>
            <ac:spMk id="252" creationId="{00000000-0000-0000-0000-000000000000}"/>
          </ac:spMkLst>
        </pc:spChg>
        <pc:spChg chg="mod">
          <ac:chgData name="Ashwin Kulkarni" userId="eccdf45ba4106bdb" providerId="LiveId" clId="{33EFD166-9FB2-4D1C-9C91-382C99D70FA5}" dt="2022-09-29T17:57:44.688" v="1897" actId="20577"/>
          <ac:spMkLst>
            <pc:docMk/>
            <pc:sldMk cId="0" sldId="275"/>
            <ac:spMk id="253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9T19:20:19.430" v="2027" actId="1038"/>
          <ac:picMkLst>
            <pc:docMk/>
            <pc:sldMk cId="0" sldId="275"/>
            <ac:picMk id="10" creationId="{237684BD-BD53-1508-44F2-2EA8EF018437}"/>
          </ac:picMkLst>
        </pc:picChg>
      </pc:sldChg>
      <pc:sldChg chg="addSp modSp mod modNotes">
        <pc:chgData name="Ashwin Kulkarni" userId="eccdf45ba4106bdb" providerId="LiveId" clId="{33EFD166-9FB2-4D1C-9C91-382C99D70FA5}" dt="2022-09-29T17:57:28.459" v="1888" actId="20577"/>
        <pc:sldMkLst>
          <pc:docMk/>
          <pc:sldMk cId="0" sldId="276"/>
        </pc:sldMkLst>
        <pc:spChg chg="mod">
          <ac:chgData name="Ashwin Kulkarni" userId="eccdf45ba4106bdb" providerId="LiveId" clId="{33EFD166-9FB2-4D1C-9C91-382C99D70FA5}" dt="2022-09-29T17:57:28.459" v="1888" actId="20577"/>
          <ac:spMkLst>
            <pc:docMk/>
            <pc:sldMk cId="0" sldId="276"/>
            <ac:spMk id="260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8:34:08.831" v="1228" actId="167"/>
          <ac:picMkLst>
            <pc:docMk/>
            <pc:sldMk cId="0" sldId="276"/>
            <ac:picMk id="2" creationId="{766AC918-3F05-CC65-DD2B-134E15FB70AE}"/>
          </ac:picMkLst>
        </pc:picChg>
        <pc:picChg chg="mod">
          <ac:chgData name="Ashwin Kulkarni" userId="eccdf45ba4106bdb" providerId="LiveId" clId="{33EFD166-9FB2-4D1C-9C91-382C99D70FA5}" dt="2022-09-28T18:34:35.912" v="1231" actId="1076"/>
          <ac:picMkLst>
            <pc:docMk/>
            <pc:sldMk cId="0" sldId="276"/>
            <ac:picMk id="261" creationId="{00000000-0000-0000-0000-000000000000}"/>
          </ac:picMkLst>
        </pc:picChg>
      </pc:sldChg>
      <pc:sldChg chg="addSp modSp mod modNotes">
        <pc:chgData name="Ashwin Kulkarni" userId="eccdf45ba4106bdb" providerId="LiveId" clId="{33EFD166-9FB2-4D1C-9C91-382C99D70FA5}" dt="2022-09-30T09:43:57.899" v="2175" actId="1037"/>
        <pc:sldMkLst>
          <pc:docMk/>
          <pc:sldMk cId="0" sldId="277"/>
        </pc:sldMkLst>
        <pc:spChg chg="mod">
          <ac:chgData name="Ashwin Kulkarni" userId="eccdf45ba4106bdb" providerId="LiveId" clId="{33EFD166-9FB2-4D1C-9C91-382C99D70FA5}" dt="2022-09-28T18:36:32.419" v="1250" actId="1076"/>
          <ac:spMkLst>
            <pc:docMk/>
            <pc:sldMk cId="0" sldId="277"/>
            <ac:spMk id="266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30T09:43:57.899" v="2175" actId="1037"/>
          <ac:picMkLst>
            <pc:docMk/>
            <pc:sldMk cId="0" sldId="277"/>
            <ac:picMk id="2" creationId="{4686C646-B7E0-8B54-13B9-06E6DA93AC48}"/>
          </ac:picMkLst>
        </pc:picChg>
        <pc:picChg chg="mod">
          <ac:chgData name="Ashwin Kulkarni" userId="eccdf45ba4106bdb" providerId="LiveId" clId="{33EFD166-9FB2-4D1C-9C91-382C99D70FA5}" dt="2022-09-30T09:43:53.872" v="2174" actId="14100"/>
          <ac:picMkLst>
            <pc:docMk/>
            <pc:sldMk cId="0" sldId="277"/>
            <ac:picMk id="267" creationId="{00000000-0000-0000-0000-000000000000}"/>
          </ac:picMkLst>
        </pc:picChg>
      </pc:sldChg>
      <pc:sldChg chg="addSp delSp modSp mod modNotes modNotesTx">
        <pc:chgData name="Ashwin Kulkarni" userId="eccdf45ba4106bdb" providerId="LiveId" clId="{33EFD166-9FB2-4D1C-9C91-382C99D70FA5}" dt="2022-09-30T09:51:26.871" v="2297" actId="1076"/>
        <pc:sldMkLst>
          <pc:docMk/>
          <pc:sldMk cId="0" sldId="278"/>
        </pc:sldMkLst>
        <pc:spChg chg="add mod">
          <ac:chgData name="Ashwin Kulkarni" userId="eccdf45ba4106bdb" providerId="LiveId" clId="{33EFD166-9FB2-4D1C-9C91-382C99D70FA5}" dt="2022-09-30T09:45:55.997" v="2224" actId="1076"/>
          <ac:spMkLst>
            <pc:docMk/>
            <pc:sldMk cId="0" sldId="278"/>
            <ac:spMk id="4" creationId="{7CAB8CC6-9C29-3638-63B8-3B5D21D0FFAA}"/>
          </ac:spMkLst>
        </pc:spChg>
        <pc:spChg chg="mod">
          <ac:chgData name="Ashwin Kulkarni" userId="eccdf45ba4106bdb" providerId="LiveId" clId="{33EFD166-9FB2-4D1C-9C91-382C99D70FA5}" dt="2022-09-28T18:37:01.600" v="1256" actId="403"/>
          <ac:spMkLst>
            <pc:docMk/>
            <pc:sldMk cId="0" sldId="278"/>
            <ac:spMk id="272" creationId="{00000000-0000-0000-0000-000000000000}"/>
          </ac:spMkLst>
        </pc:spChg>
        <pc:spChg chg="del mod">
          <ac:chgData name="Ashwin Kulkarni" userId="eccdf45ba4106bdb" providerId="LiveId" clId="{33EFD166-9FB2-4D1C-9C91-382C99D70FA5}" dt="2022-09-28T18:37:40.068" v="1291" actId="478"/>
          <ac:spMkLst>
            <pc:docMk/>
            <pc:sldMk cId="0" sldId="278"/>
            <ac:spMk id="273" creationId="{00000000-0000-0000-0000-000000000000}"/>
          </ac:spMkLst>
        </pc:spChg>
        <pc:picChg chg="add del mod">
          <ac:chgData name="Ashwin Kulkarni" userId="eccdf45ba4106bdb" providerId="LiveId" clId="{33EFD166-9FB2-4D1C-9C91-382C99D70FA5}" dt="2022-09-28T18:36:39.237" v="1252"/>
          <ac:picMkLst>
            <pc:docMk/>
            <pc:sldMk cId="0" sldId="278"/>
            <ac:picMk id="2" creationId="{0A7D1F74-22DC-6A65-2D74-863A4E21771D}"/>
          </ac:picMkLst>
        </pc:picChg>
        <pc:picChg chg="add mod ord">
          <ac:chgData name="Ashwin Kulkarni" userId="eccdf45ba4106bdb" providerId="LiveId" clId="{33EFD166-9FB2-4D1C-9C91-382C99D70FA5}" dt="2022-09-30T09:51:26.871" v="2297" actId="1076"/>
          <ac:picMkLst>
            <pc:docMk/>
            <pc:sldMk cId="0" sldId="278"/>
            <ac:picMk id="3" creationId="{AC439F11-2C38-9889-A371-F3FDECF5F5F5}"/>
          </ac:picMkLst>
        </pc:picChg>
        <pc:picChg chg="add mod">
          <ac:chgData name="Ashwin Kulkarni" userId="eccdf45ba4106bdb" providerId="LiveId" clId="{33EFD166-9FB2-4D1C-9C91-382C99D70FA5}" dt="2022-09-28T20:38:31.376" v="1527" actId="14100"/>
          <ac:picMkLst>
            <pc:docMk/>
            <pc:sldMk cId="0" sldId="278"/>
            <ac:picMk id="5" creationId="{BF9BE9A8-9ABE-6C54-15D4-38381D389341}"/>
          </ac:picMkLst>
        </pc:picChg>
        <pc:picChg chg="mod ord">
          <ac:chgData name="Ashwin Kulkarni" userId="eccdf45ba4106bdb" providerId="LiveId" clId="{33EFD166-9FB2-4D1C-9C91-382C99D70FA5}" dt="2022-09-28T20:38:23.295" v="1524" actId="166"/>
          <ac:picMkLst>
            <pc:docMk/>
            <pc:sldMk cId="0" sldId="278"/>
            <ac:picMk id="274" creationId="{00000000-0000-0000-0000-000000000000}"/>
          </ac:picMkLst>
        </pc:picChg>
      </pc:sldChg>
      <pc:sldChg chg="addSp delSp modSp mod modNotes modNotesTx">
        <pc:chgData name="Ashwin Kulkarni" userId="eccdf45ba4106bdb" providerId="LiveId" clId="{33EFD166-9FB2-4D1C-9C91-382C99D70FA5}" dt="2022-09-30T09:50:27.753" v="2296" actId="20577"/>
        <pc:sldMkLst>
          <pc:docMk/>
          <pc:sldMk cId="0" sldId="279"/>
        </pc:sldMkLst>
        <pc:spChg chg="mod">
          <ac:chgData name="Ashwin Kulkarni" userId="eccdf45ba4106bdb" providerId="LiveId" clId="{33EFD166-9FB2-4D1C-9C91-382C99D70FA5}" dt="2022-09-28T18:57:23.567" v="1316" actId="207"/>
          <ac:spMkLst>
            <pc:docMk/>
            <pc:sldMk cId="0" sldId="279"/>
            <ac:spMk id="279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9:01:24.825" v="1346" actId="1076"/>
          <ac:spMkLst>
            <pc:docMk/>
            <pc:sldMk cId="0" sldId="279"/>
            <ac:spMk id="280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9:00:14.651" v="1341" actId="207"/>
          <ac:spMkLst>
            <pc:docMk/>
            <pc:sldMk cId="0" sldId="279"/>
            <ac:spMk id="282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9:01:08.989" v="1344" actId="207"/>
          <ac:spMkLst>
            <pc:docMk/>
            <pc:sldMk cId="0" sldId="279"/>
            <ac:spMk id="283" creationId="{00000000-0000-0000-0000-000000000000}"/>
          </ac:spMkLst>
        </pc:spChg>
        <pc:spChg chg="mod">
          <ac:chgData name="Ashwin Kulkarni" userId="eccdf45ba4106bdb" providerId="LiveId" clId="{33EFD166-9FB2-4D1C-9C91-382C99D70FA5}" dt="2022-09-28T19:00:19.166" v="1342" actId="207"/>
          <ac:spMkLst>
            <pc:docMk/>
            <pc:sldMk cId="0" sldId="279"/>
            <ac:spMk id="285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8:56:51.328" v="1312" actId="167"/>
          <ac:picMkLst>
            <pc:docMk/>
            <pc:sldMk cId="0" sldId="279"/>
            <ac:picMk id="2" creationId="{01E587EC-6E8B-3436-5FC3-6A55EF093F3B}"/>
          </ac:picMkLst>
        </pc:picChg>
        <pc:picChg chg="mod">
          <ac:chgData name="Ashwin Kulkarni" userId="eccdf45ba4106bdb" providerId="LiveId" clId="{33EFD166-9FB2-4D1C-9C91-382C99D70FA5}" dt="2022-09-28T18:57:50.302" v="1320" actId="1076"/>
          <ac:picMkLst>
            <pc:docMk/>
            <pc:sldMk cId="0" sldId="279"/>
            <ac:picMk id="281" creationId="{00000000-0000-0000-0000-000000000000}"/>
          </ac:picMkLst>
        </pc:picChg>
        <pc:inkChg chg="add">
          <ac:chgData name="Ashwin Kulkarni" userId="eccdf45ba4106bdb" providerId="LiveId" clId="{33EFD166-9FB2-4D1C-9C91-382C99D70FA5}" dt="2022-09-28T18:59:02.861" v="1324" actId="9405"/>
          <ac:inkMkLst>
            <pc:docMk/>
            <pc:sldMk cId="0" sldId="279"/>
            <ac:inkMk id="3" creationId="{B0E27FB3-BA2A-9334-6CBA-D62C88BE4137}"/>
          </ac:inkMkLst>
        </pc:inkChg>
        <pc:inkChg chg="add">
          <ac:chgData name="Ashwin Kulkarni" userId="eccdf45ba4106bdb" providerId="LiveId" clId="{33EFD166-9FB2-4D1C-9C91-382C99D70FA5}" dt="2022-09-28T18:59:03.247" v="1325" actId="9405"/>
          <ac:inkMkLst>
            <pc:docMk/>
            <pc:sldMk cId="0" sldId="279"/>
            <ac:inkMk id="4" creationId="{636495DA-BAA8-5B4D-7C99-93C2F46EAD99}"/>
          </ac:inkMkLst>
        </pc:inkChg>
        <pc:inkChg chg="add">
          <ac:chgData name="Ashwin Kulkarni" userId="eccdf45ba4106bdb" providerId="LiveId" clId="{33EFD166-9FB2-4D1C-9C91-382C99D70FA5}" dt="2022-09-28T18:59:06.348" v="1326" actId="9405"/>
          <ac:inkMkLst>
            <pc:docMk/>
            <pc:sldMk cId="0" sldId="279"/>
            <ac:inkMk id="5" creationId="{9E3E640D-6658-FD15-E400-C60D68AA50F3}"/>
          </ac:inkMkLst>
        </pc:inkChg>
        <pc:inkChg chg="add">
          <ac:chgData name="Ashwin Kulkarni" userId="eccdf45ba4106bdb" providerId="LiveId" clId="{33EFD166-9FB2-4D1C-9C91-382C99D70FA5}" dt="2022-09-28T18:59:07.897" v="1327" actId="9405"/>
          <ac:inkMkLst>
            <pc:docMk/>
            <pc:sldMk cId="0" sldId="279"/>
            <ac:inkMk id="6" creationId="{6A981D11-DA96-5371-40D6-C1F251018CAC}"/>
          </ac:inkMkLst>
        </pc:inkChg>
        <pc:inkChg chg="add">
          <ac:chgData name="Ashwin Kulkarni" userId="eccdf45ba4106bdb" providerId="LiveId" clId="{33EFD166-9FB2-4D1C-9C91-382C99D70FA5}" dt="2022-09-28T18:59:08.814" v="1328" actId="9405"/>
          <ac:inkMkLst>
            <pc:docMk/>
            <pc:sldMk cId="0" sldId="279"/>
            <ac:inkMk id="7" creationId="{7EB9B986-4446-113F-0B0F-3249D277FFD3}"/>
          </ac:inkMkLst>
        </pc:inkChg>
        <pc:inkChg chg="add">
          <ac:chgData name="Ashwin Kulkarni" userId="eccdf45ba4106bdb" providerId="LiveId" clId="{33EFD166-9FB2-4D1C-9C91-382C99D70FA5}" dt="2022-09-28T18:59:09.189" v="1329" actId="9405"/>
          <ac:inkMkLst>
            <pc:docMk/>
            <pc:sldMk cId="0" sldId="279"/>
            <ac:inkMk id="8" creationId="{938194A1-9103-38F2-D373-56C4E1FA9615}"/>
          </ac:inkMkLst>
        </pc:inkChg>
        <pc:inkChg chg="add">
          <ac:chgData name="Ashwin Kulkarni" userId="eccdf45ba4106bdb" providerId="LiveId" clId="{33EFD166-9FB2-4D1C-9C91-382C99D70FA5}" dt="2022-09-28T18:59:09.662" v="1330" actId="9405"/>
          <ac:inkMkLst>
            <pc:docMk/>
            <pc:sldMk cId="0" sldId="279"/>
            <ac:inkMk id="9" creationId="{B01D0CA0-23C9-0156-3817-DCE69C46AA1B}"/>
          </ac:inkMkLst>
        </pc:inkChg>
        <pc:inkChg chg="add">
          <ac:chgData name="Ashwin Kulkarni" userId="eccdf45ba4106bdb" providerId="LiveId" clId="{33EFD166-9FB2-4D1C-9C91-382C99D70FA5}" dt="2022-09-28T18:59:10.043" v="1331" actId="9405"/>
          <ac:inkMkLst>
            <pc:docMk/>
            <pc:sldMk cId="0" sldId="279"/>
            <ac:inkMk id="10" creationId="{359EBD12-E430-0C82-9D32-238791E57D16}"/>
          </ac:inkMkLst>
        </pc:inkChg>
        <pc:inkChg chg="add">
          <ac:chgData name="Ashwin Kulkarni" userId="eccdf45ba4106bdb" providerId="LiveId" clId="{33EFD166-9FB2-4D1C-9C91-382C99D70FA5}" dt="2022-09-28T18:59:10.446" v="1332" actId="9405"/>
          <ac:inkMkLst>
            <pc:docMk/>
            <pc:sldMk cId="0" sldId="279"/>
            <ac:inkMk id="11" creationId="{AF68B7CC-0EF0-C0D9-27DE-4CA301AE3C4C}"/>
          </ac:inkMkLst>
        </pc:inkChg>
        <pc:inkChg chg="add del">
          <ac:chgData name="Ashwin Kulkarni" userId="eccdf45ba4106bdb" providerId="LiveId" clId="{33EFD166-9FB2-4D1C-9C91-382C99D70FA5}" dt="2022-09-28T18:59:55.097" v="1337" actId="9405"/>
          <ac:inkMkLst>
            <pc:docMk/>
            <pc:sldMk cId="0" sldId="279"/>
            <ac:inkMk id="12" creationId="{CEFA73AA-FF0C-A824-4F82-ABDE75D18137}"/>
          </ac:inkMkLst>
        </pc:inkChg>
        <pc:inkChg chg="add">
          <ac:chgData name="Ashwin Kulkarni" userId="eccdf45ba4106bdb" providerId="LiveId" clId="{33EFD166-9FB2-4D1C-9C91-382C99D70FA5}" dt="2022-09-28T19:00:00.774" v="1338" actId="9405"/>
          <ac:inkMkLst>
            <pc:docMk/>
            <pc:sldMk cId="0" sldId="279"/>
            <ac:inkMk id="13" creationId="{A9871CCF-1B50-C6AF-F51D-193B78817E0F}"/>
          </ac:inkMkLst>
        </pc:inkChg>
        <pc:inkChg chg="add del">
          <ac:chgData name="Ashwin Kulkarni" userId="eccdf45ba4106bdb" providerId="LiveId" clId="{33EFD166-9FB2-4D1C-9C91-382C99D70FA5}" dt="2022-09-28T19:00:06.543" v="1340" actId="9405"/>
          <ac:inkMkLst>
            <pc:docMk/>
            <pc:sldMk cId="0" sldId="279"/>
            <ac:inkMk id="14" creationId="{C074B4F3-0E93-4F8D-D6AA-7CA525B276B0}"/>
          </ac:inkMkLst>
        </pc:inkChg>
        <pc:cxnChg chg="del mod ord">
          <ac:chgData name="Ashwin Kulkarni" userId="eccdf45ba4106bdb" providerId="LiveId" clId="{33EFD166-9FB2-4D1C-9C91-382C99D70FA5}" dt="2022-09-28T18:58:18.322" v="1323" actId="478"/>
          <ac:cxnSpMkLst>
            <pc:docMk/>
            <pc:sldMk cId="0" sldId="279"/>
            <ac:cxnSpMk id="284" creationId="{00000000-0000-0000-0000-000000000000}"/>
          </ac:cxnSpMkLst>
        </pc:cxnChg>
      </pc:sldChg>
      <pc:sldChg chg="addSp delSp modSp mod">
        <pc:chgData name="Ashwin Kulkarni" userId="eccdf45ba4106bdb" providerId="LiveId" clId="{33EFD166-9FB2-4D1C-9C91-382C99D70FA5}" dt="2022-09-30T09:47:29.357" v="2227" actId="1076"/>
        <pc:sldMkLst>
          <pc:docMk/>
          <pc:sldMk cId="0" sldId="280"/>
        </pc:sldMkLst>
        <pc:spChg chg="mod">
          <ac:chgData name="Ashwin Kulkarni" userId="eccdf45ba4106bdb" providerId="LiveId" clId="{33EFD166-9FB2-4D1C-9C91-382C99D70FA5}" dt="2022-09-30T09:47:29.357" v="2227" actId="1076"/>
          <ac:spMkLst>
            <pc:docMk/>
            <pc:sldMk cId="0" sldId="280"/>
            <ac:spMk id="290" creationId="{00000000-0000-0000-0000-000000000000}"/>
          </ac:spMkLst>
        </pc:spChg>
        <pc:spChg chg="mod">
          <ac:chgData name="Ashwin Kulkarni" userId="eccdf45ba4106bdb" providerId="LiveId" clId="{33EFD166-9FB2-4D1C-9C91-382C99D70FA5}" dt="2022-09-29T17:57:14.669" v="1885" actId="20577"/>
          <ac:spMkLst>
            <pc:docMk/>
            <pc:sldMk cId="0" sldId="280"/>
            <ac:spMk id="291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8:55:26.230" v="1297" actId="167"/>
          <ac:picMkLst>
            <pc:docMk/>
            <pc:sldMk cId="0" sldId="280"/>
            <ac:picMk id="2" creationId="{B3561C58-B789-14D3-F82B-4EB20DE1B2E7}"/>
          </ac:picMkLst>
        </pc:picChg>
        <pc:picChg chg="add mod">
          <ac:chgData name="Ashwin Kulkarni" userId="eccdf45ba4106bdb" providerId="LiveId" clId="{33EFD166-9FB2-4D1C-9C91-382C99D70FA5}" dt="2022-09-28T18:56:39.125" v="1310" actId="1076"/>
          <ac:picMkLst>
            <pc:docMk/>
            <pc:sldMk cId="0" sldId="280"/>
            <ac:picMk id="4" creationId="{4B6A7006-726E-6644-FCB4-3D54C7414ABB}"/>
          </ac:picMkLst>
        </pc:picChg>
        <pc:picChg chg="del mod">
          <ac:chgData name="Ashwin Kulkarni" userId="eccdf45ba4106bdb" providerId="LiveId" clId="{33EFD166-9FB2-4D1C-9C91-382C99D70FA5}" dt="2022-09-28T18:56:19.163" v="1303" actId="478"/>
          <ac:picMkLst>
            <pc:docMk/>
            <pc:sldMk cId="0" sldId="280"/>
            <ac:picMk id="292" creationId="{00000000-0000-0000-0000-000000000000}"/>
          </ac:picMkLst>
        </pc:picChg>
        <pc:inkChg chg="add">
          <ac:chgData name="Ashwin Kulkarni" userId="eccdf45ba4106bdb" providerId="LiveId" clId="{33EFD166-9FB2-4D1C-9C91-382C99D70FA5}" dt="2022-09-28T18:59:11.826" v="1333" actId="9405"/>
          <ac:inkMkLst>
            <pc:docMk/>
            <pc:sldMk cId="0" sldId="280"/>
            <ac:inkMk id="5" creationId="{4F27B3A0-E240-11CB-983B-F4DC466878C5}"/>
          </ac:inkMkLst>
        </pc:inkChg>
      </pc:sldChg>
      <pc:sldChg chg="addSp delSp modSp mod">
        <pc:chgData name="Ashwin Kulkarni" userId="eccdf45ba4106bdb" providerId="LiveId" clId="{33EFD166-9FB2-4D1C-9C91-382C99D70FA5}" dt="2022-09-28T19:21:03.242" v="1350" actId="1076"/>
        <pc:sldMkLst>
          <pc:docMk/>
          <pc:sldMk cId="0" sldId="281"/>
        </pc:sldMkLst>
        <pc:spChg chg="del">
          <ac:chgData name="Ashwin Kulkarni" userId="eccdf45ba4106bdb" providerId="LiveId" clId="{33EFD166-9FB2-4D1C-9C91-382C99D70FA5}" dt="2022-09-28T19:20:58.614" v="1349" actId="478"/>
          <ac:spMkLst>
            <pc:docMk/>
            <pc:sldMk cId="0" sldId="281"/>
            <ac:spMk id="297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9:20:46.052" v="1348" actId="167"/>
          <ac:picMkLst>
            <pc:docMk/>
            <pc:sldMk cId="0" sldId="281"/>
            <ac:picMk id="2" creationId="{3B512EE4-70CD-18CE-2138-1A80CB3015DD}"/>
          </ac:picMkLst>
        </pc:picChg>
        <pc:picChg chg="mod">
          <ac:chgData name="Ashwin Kulkarni" userId="eccdf45ba4106bdb" providerId="LiveId" clId="{33EFD166-9FB2-4D1C-9C91-382C99D70FA5}" dt="2022-09-28T19:21:03.242" v="1350" actId="1076"/>
          <ac:picMkLst>
            <pc:docMk/>
            <pc:sldMk cId="0" sldId="281"/>
            <ac:picMk id="298" creationId="{00000000-0000-0000-0000-000000000000}"/>
          </ac:picMkLst>
        </pc:picChg>
      </pc:sldChg>
      <pc:sldChg chg="addSp modSp mod modNotes">
        <pc:chgData name="Ashwin Kulkarni" userId="eccdf45ba4106bdb" providerId="LiveId" clId="{33EFD166-9FB2-4D1C-9C91-382C99D70FA5}" dt="2022-09-30T16:20:35.670" v="2359" actId="1076"/>
        <pc:sldMkLst>
          <pc:docMk/>
          <pc:sldMk cId="0" sldId="282"/>
        </pc:sldMkLst>
        <pc:spChg chg="mod">
          <ac:chgData name="Ashwin Kulkarni" userId="eccdf45ba4106bdb" providerId="LiveId" clId="{33EFD166-9FB2-4D1C-9C91-382C99D70FA5}" dt="2022-09-30T16:20:29.821" v="2358" actId="404"/>
          <ac:spMkLst>
            <pc:docMk/>
            <pc:sldMk cId="0" sldId="282"/>
            <ac:spMk id="303" creationId="{00000000-0000-0000-0000-000000000000}"/>
          </ac:spMkLst>
        </pc:spChg>
        <pc:picChg chg="add mod ord">
          <ac:chgData name="Ashwin Kulkarni" userId="eccdf45ba4106bdb" providerId="LiveId" clId="{33EFD166-9FB2-4D1C-9C91-382C99D70FA5}" dt="2022-09-28T19:23:27.752" v="1426" actId="167"/>
          <ac:picMkLst>
            <pc:docMk/>
            <pc:sldMk cId="0" sldId="282"/>
            <ac:picMk id="2" creationId="{70AAC9B2-8F52-767A-8BC6-E2159D53D068}"/>
          </ac:picMkLst>
        </pc:picChg>
        <pc:picChg chg="mod">
          <ac:chgData name="Ashwin Kulkarni" userId="eccdf45ba4106bdb" providerId="LiveId" clId="{33EFD166-9FB2-4D1C-9C91-382C99D70FA5}" dt="2022-09-30T16:20:35.670" v="2359" actId="1076"/>
          <ac:picMkLst>
            <pc:docMk/>
            <pc:sldMk cId="0" sldId="282"/>
            <ac:picMk id="304" creationId="{00000000-0000-0000-0000-000000000000}"/>
          </ac:picMkLst>
        </pc:picChg>
      </pc:sldChg>
      <pc:sldChg chg="addSp delSp modSp mod">
        <pc:chgData name="Ashwin Kulkarni" userId="eccdf45ba4106bdb" providerId="LiveId" clId="{33EFD166-9FB2-4D1C-9C91-382C99D70FA5}" dt="2022-09-28T19:22:27.598" v="1371" actId="20577"/>
        <pc:sldMkLst>
          <pc:docMk/>
          <pc:sldMk cId="3867674753" sldId="283"/>
        </pc:sldMkLst>
        <pc:spChg chg="mod">
          <ac:chgData name="Ashwin Kulkarni" userId="eccdf45ba4106bdb" providerId="LiveId" clId="{33EFD166-9FB2-4D1C-9C91-382C99D70FA5}" dt="2022-09-28T19:22:27.598" v="1371" actId="20577"/>
          <ac:spMkLst>
            <pc:docMk/>
            <pc:sldMk cId="3867674753" sldId="283"/>
            <ac:spMk id="2" creationId="{203C89A9-E897-30FC-3243-8EDA06F3C6CA}"/>
          </ac:spMkLst>
        </pc:spChg>
        <pc:picChg chg="add del mod ord">
          <ac:chgData name="Ashwin Kulkarni" userId="eccdf45ba4106bdb" providerId="LiveId" clId="{33EFD166-9FB2-4D1C-9C91-382C99D70FA5}" dt="2022-09-28T19:21:39.126" v="1356"/>
          <ac:picMkLst>
            <pc:docMk/>
            <pc:sldMk cId="3867674753" sldId="283"/>
            <ac:picMk id="3" creationId="{CD838734-97BE-3301-E1A6-4AEB01ADCEDF}"/>
          </ac:picMkLst>
        </pc:picChg>
        <pc:picChg chg="add mod ord">
          <ac:chgData name="Ashwin Kulkarni" userId="eccdf45ba4106bdb" providerId="LiveId" clId="{33EFD166-9FB2-4D1C-9C91-382C99D70FA5}" dt="2022-09-28T19:22:10.369" v="1369" actId="167"/>
          <ac:picMkLst>
            <pc:docMk/>
            <pc:sldMk cId="3867674753" sldId="283"/>
            <ac:picMk id="4" creationId="{5E7E9468-831A-EFA7-12DE-D37E342463FD}"/>
          </ac:picMkLst>
        </pc:picChg>
      </pc:sldChg>
      <pc:sldChg chg="addSp delSp modSp mod">
        <pc:chgData name="Ashwin Kulkarni" userId="eccdf45ba4106bdb" providerId="LiveId" clId="{33EFD166-9FB2-4D1C-9C91-382C99D70FA5}" dt="2022-10-01T10:29:54.420" v="2470" actId="20577"/>
        <pc:sldMkLst>
          <pc:docMk/>
          <pc:sldMk cId="367633245" sldId="284"/>
        </pc:sldMkLst>
        <pc:spChg chg="mod">
          <ac:chgData name="Ashwin Kulkarni" userId="eccdf45ba4106bdb" providerId="LiveId" clId="{33EFD166-9FB2-4D1C-9C91-382C99D70FA5}" dt="2022-09-28T20:39:26.284" v="1574" actId="1076"/>
          <ac:spMkLst>
            <pc:docMk/>
            <pc:sldMk cId="367633245" sldId="284"/>
            <ac:spMk id="2" creationId="{AF7BD69F-F5B1-707C-2E15-43E3E91C6B52}"/>
          </ac:spMkLst>
        </pc:spChg>
        <pc:spChg chg="del mod">
          <ac:chgData name="Ashwin Kulkarni" userId="eccdf45ba4106bdb" providerId="LiveId" clId="{33EFD166-9FB2-4D1C-9C91-382C99D70FA5}" dt="2022-09-28T19:32:59.840" v="1464" actId="478"/>
          <ac:spMkLst>
            <pc:docMk/>
            <pc:sldMk cId="367633245" sldId="284"/>
            <ac:spMk id="3" creationId="{76F0CCEF-BE61-DE49-526B-F89ED681A96B}"/>
          </ac:spMkLst>
        </pc:spChg>
        <pc:spChg chg="add mod">
          <ac:chgData name="Ashwin Kulkarni" userId="eccdf45ba4106bdb" providerId="LiveId" clId="{33EFD166-9FB2-4D1C-9C91-382C99D70FA5}" dt="2022-10-01T10:29:54.420" v="2470" actId="20577"/>
          <ac:spMkLst>
            <pc:docMk/>
            <pc:sldMk cId="367633245" sldId="284"/>
            <ac:spMk id="3" creationId="{896C512E-239E-E065-2EE2-58B56DBC9389}"/>
          </ac:spMkLst>
        </pc:spChg>
        <pc:picChg chg="add mod ord">
          <ac:chgData name="Ashwin Kulkarni" userId="eccdf45ba4106bdb" providerId="LiveId" clId="{33EFD166-9FB2-4D1C-9C91-382C99D70FA5}" dt="2022-09-28T19:23:55.357" v="1434" actId="167"/>
          <ac:picMkLst>
            <pc:docMk/>
            <pc:sldMk cId="367633245" sldId="284"/>
            <ac:picMk id="4" creationId="{47A53FE4-4C2F-98C5-1DAB-A713EDBBEF73}"/>
          </ac:picMkLst>
        </pc:picChg>
        <pc:picChg chg="add del mod">
          <ac:chgData name="Ashwin Kulkarni" userId="eccdf45ba4106bdb" providerId="LiveId" clId="{33EFD166-9FB2-4D1C-9C91-382C99D70FA5}" dt="2022-09-30T16:16:28.718" v="2302" actId="478"/>
          <ac:picMkLst>
            <pc:docMk/>
            <pc:sldMk cId="367633245" sldId="284"/>
            <ac:picMk id="5" creationId="{19E1A769-D10D-FADA-8C06-1F451715D12D}"/>
          </ac:picMkLst>
        </pc:picChg>
        <pc:picChg chg="add del mod">
          <ac:chgData name="Ashwin Kulkarni" userId="eccdf45ba4106bdb" providerId="LiveId" clId="{33EFD166-9FB2-4D1C-9C91-382C99D70FA5}" dt="2022-09-29T18:23:30.544" v="1899" actId="478"/>
          <ac:picMkLst>
            <pc:docMk/>
            <pc:sldMk cId="367633245" sldId="284"/>
            <ac:picMk id="6" creationId="{50BA5B8D-6392-EDEA-7F07-E272C107BBFC}"/>
          </ac:picMkLst>
        </pc:picChg>
      </pc:sldChg>
      <pc:sldChg chg="new del">
        <pc:chgData name="Ashwin Kulkarni" userId="eccdf45ba4106bdb" providerId="LiveId" clId="{33EFD166-9FB2-4D1C-9C91-382C99D70FA5}" dt="2022-09-28T17:18:19.233" v="400" actId="680"/>
        <pc:sldMkLst>
          <pc:docMk/>
          <pc:sldMk cId="1184064741" sldId="285"/>
        </pc:sldMkLst>
      </pc:sldChg>
      <pc:sldChg chg="addSp delSp modSp new mod modNotesTx">
        <pc:chgData name="Ashwin Kulkarni" userId="eccdf45ba4106bdb" providerId="LiveId" clId="{33EFD166-9FB2-4D1C-9C91-382C99D70FA5}" dt="2022-09-30T09:43:14.918" v="2171" actId="5793"/>
        <pc:sldMkLst>
          <pc:docMk/>
          <pc:sldMk cId="3524143684" sldId="285"/>
        </pc:sldMkLst>
        <pc:spChg chg="mod">
          <ac:chgData name="Ashwin Kulkarni" userId="eccdf45ba4106bdb" providerId="LiveId" clId="{33EFD166-9FB2-4D1C-9C91-382C99D70FA5}" dt="2022-09-28T17:24:32.762" v="452" actId="1076"/>
          <ac:spMkLst>
            <pc:docMk/>
            <pc:sldMk cId="3524143684" sldId="285"/>
            <ac:spMk id="2" creationId="{D10794D9-A0E2-B6ED-58E8-7733D4035781}"/>
          </ac:spMkLst>
        </pc:spChg>
        <pc:spChg chg="add del">
          <ac:chgData name="Ashwin Kulkarni" userId="eccdf45ba4106bdb" providerId="LiveId" clId="{33EFD166-9FB2-4D1C-9C91-382C99D70FA5}" dt="2022-09-28T17:22:31.101" v="426" actId="478"/>
          <ac:spMkLst>
            <pc:docMk/>
            <pc:sldMk cId="3524143684" sldId="285"/>
            <ac:spMk id="3" creationId="{515EF502-A3B9-5752-AAAA-419222035339}"/>
          </ac:spMkLst>
        </pc:spChg>
        <pc:spChg chg="add mod">
          <ac:chgData name="Ashwin Kulkarni" userId="eccdf45ba4106bdb" providerId="LiveId" clId="{33EFD166-9FB2-4D1C-9C91-382C99D70FA5}" dt="2022-09-28T20:19:28.959" v="1494" actId="255"/>
          <ac:spMkLst>
            <pc:docMk/>
            <pc:sldMk cId="3524143684" sldId="285"/>
            <ac:spMk id="10" creationId="{5EB1FE1F-03B3-949C-5469-9D73EF0BBE87}"/>
          </ac:spMkLst>
        </pc:spChg>
        <pc:picChg chg="add del mod">
          <ac:chgData name="Ashwin Kulkarni" userId="eccdf45ba4106bdb" providerId="LiveId" clId="{33EFD166-9FB2-4D1C-9C91-382C99D70FA5}" dt="2022-09-28T17:22:03.463" v="422"/>
          <ac:picMkLst>
            <pc:docMk/>
            <pc:sldMk cId="3524143684" sldId="285"/>
            <ac:picMk id="4" creationId="{218D4A69-B08D-3538-789C-DBBCE124EA09}"/>
          </ac:picMkLst>
        </pc:picChg>
        <pc:picChg chg="add del mod ord">
          <ac:chgData name="Ashwin Kulkarni" userId="eccdf45ba4106bdb" providerId="LiveId" clId="{33EFD166-9FB2-4D1C-9C91-382C99D70FA5}" dt="2022-09-28T17:24:16.195" v="448" actId="478"/>
          <ac:picMkLst>
            <pc:docMk/>
            <pc:sldMk cId="3524143684" sldId="285"/>
            <ac:picMk id="6" creationId="{6DDE2E58-7D7A-4206-323C-7257ECB5635B}"/>
          </ac:picMkLst>
        </pc:picChg>
        <pc:picChg chg="add mod">
          <ac:chgData name="Ashwin Kulkarni" userId="eccdf45ba4106bdb" providerId="LiveId" clId="{33EFD166-9FB2-4D1C-9C91-382C99D70FA5}" dt="2022-09-28T18:11:32.871" v="1186" actId="1076"/>
          <ac:picMkLst>
            <pc:docMk/>
            <pc:sldMk cId="3524143684" sldId="285"/>
            <ac:picMk id="7" creationId="{68ED6B83-3735-5E24-595B-AE0790DB6CC7}"/>
          </ac:picMkLst>
        </pc:picChg>
        <pc:picChg chg="add mod ord">
          <ac:chgData name="Ashwin Kulkarni" userId="eccdf45ba4106bdb" providerId="LiveId" clId="{33EFD166-9FB2-4D1C-9C91-382C99D70FA5}" dt="2022-09-28T18:11:58.428" v="1187" actId="1076"/>
          <ac:picMkLst>
            <pc:docMk/>
            <pc:sldMk cId="3524143684" sldId="285"/>
            <ac:picMk id="9" creationId="{2FC7CFB5-EDA3-EE65-DDDE-EFF8CA411C0D}"/>
          </ac:picMkLst>
        </pc:picChg>
      </pc:sldChg>
      <pc:sldChg chg="new del">
        <pc:chgData name="Ashwin Kulkarni" userId="eccdf45ba4106bdb" providerId="LiveId" clId="{33EFD166-9FB2-4D1C-9C91-382C99D70FA5}" dt="2022-09-28T17:00:04.217" v="102" actId="680"/>
        <pc:sldMkLst>
          <pc:docMk/>
          <pc:sldMk cId="4204995688" sldId="285"/>
        </pc:sldMkLst>
      </pc:sldChg>
      <pc:sldChg chg="new del">
        <pc:chgData name="Ashwin Kulkarni" userId="eccdf45ba4106bdb" providerId="LiveId" clId="{33EFD166-9FB2-4D1C-9C91-382C99D70FA5}" dt="2022-09-28T18:01:12.598" v="1079" actId="680"/>
        <pc:sldMkLst>
          <pc:docMk/>
          <pc:sldMk cId="1003189727" sldId="286"/>
        </pc:sldMkLst>
      </pc:sldChg>
      <pc:sldChg chg="addSp delSp modSp new mod">
        <pc:chgData name="Ashwin Kulkarni" userId="eccdf45ba4106bdb" providerId="LiveId" clId="{33EFD166-9FB2-4D1C-9C91-382C99D70FA5}" dt="2022-09-28T18:05:11.114" v="1129" actId="14100"/>
        <pc:sldMkLst>
          <pc:docMk/>
          <pc:sldMk cId="1405324683" sldId="286"/>
        </pc:sldMkLst>
        <pc:spChg chg="add del mod">
          <ac:chgData name="Ashwin Kulkarni" userId="eccdf45ba4106bdb" providerId="LiveId" clId="{33EFD166-9FB2-4D1C-9C91-382C99D70FA5}" dt="2022-09-28T18:01:39.222" v="1087" actId="478"/>
          <ac:spMkLst>
            <pc:docMk/>
            <pc:sldMk cId="1405324683" sldId="286"/>
            <ac:spMk id="5" creationId="{255FA904-6C40-FFB4-2C98-55CC168E9058}"/>
          </ac:spMkLst>
        </pc:spChg>
        <pc:spChg chg="add del mod">
          <ac:chgData name="Ashwin Kulkarni" userId="eccdf45ba4106bdb" providerId="LiveId" clId="{33EFD166-9FB2-4D1C-9C91-382C99D70FA5}" dt="2022-09-28T18:02:19.176" v="1094"/>
          <ac:spMkLst>
            <pc:docMk/>
            <pc:sldMk cId="1405324683" sldId="286"/>
            <ac:spMk id="6" creationId="{93B71098-89F5-C639-AC22-1A70A8C764A1}"/>
          </ac:spMkLst>
        </pc:spChg>
        <pc:spChg chg="add mod">
          <ac:chgData name="Ashwin Kulkarni" userId="eccdf45ba4106bdb" providerId="LiveId" clId="{33EFD166-9FB2-4D1C-9C91-382C99D70FA5}" dt="2022-09-28T18:03:32.773" v="1105" actId="403"/>
          <ac:spMkLst>
            <pc:docMk/>
            <pc:sldMk cId="1405324683" sldId="286"/>
            <ac:spMk id="7" creationId="{23B7269E-5C3A-E311-B590-B17D5D3372CA}"/>
          </ac:spMkLst>
        </pc:spChg>
        <pc:spChg chg="add mod">
          <ac:chgData name="Ashwin Kulkarni" userId="eccdf45ba4106bdb" providerId="LiveId" clId="{33EFD166-9FB2-4D1C-9C91-382C99D70FA5}" dt="2022-09-28T18:04:44.384" v="1125" actId="14100"/>
          <ac:spMkLst>
            <pc:docMk/>
            <pc:sldMk cId="1405324683" sldId="286"/>
            <ac:spMk id="8" creationId="{BB9DFBF7-92F6-7952-A9ED-D5681696AEAE}"/>
          </ac:spMkLst>
        </pc:spChg>
        <pc:spChg chg="add mod">
          <ac:chgData name="Ashwin Kulkarni" userId="eccdf45ba4106bdb" providerId="LiveId" clId="{33EFD166-9FB2-4D1C-9C91-382C99D70FA5}" dt="2022-09-28T18:05:11.114" v="1129" actId="14100"/>
          <ac:spMkLst>
            <pc:docMk/>
            <pc:sldMk cId="1405324683" sldId="286"/>
            <ac:spMk id="9" creationId="{87BA2642-D86E-6CCB-0665-58C3B98B00A3}"/>
          </ac:spMkLst>
        </pc:spChg>
        <pc:picChg chg="add mod">
          <ac:chgData name="Ashwin Kulkarni" userId="eccdf45ba4106bdb" providerId="LiveId" clId="{33EFD166-9FB2-4D1C-9C91-382C99D70FA5}" dt="2022-09-28T18:01:31.720" v="1085"/>
          <ac:picMkLst>
            <pc:docMk/>
            <pc:sldMk cId="1405324683" sldId="286"/>
            <ac:picMk id="4" creationId="{9B873691-FF84-3886-F512-D052E0820992}"/>
          </ac:picMkLst>
        </pc:picChg>
      </pc:sldChg>
      <pc:sldChg chg="addSp delSp modSp new del mod">
        <pc:chgData name="Ashwin Kulkarni" userId="eccdf45ba4106bdb" providerId="LiveId" clId="{33EFD166-9FB2-4D1C-9C91-382C99D70FA5}" dt="2022-09-28T17:56:48.641" v="944" actId="680"/>
        <pc:sldMkLst>
          <pc:docMk/>
          <pc:sldMk cId="2408662915" sldId="286"/>
        </pc:sldMkLst>
        <pc:spChg chg="mod">
          <ac:chgData name="Ashwin Kulkarni" userId="eccdf45ba4106bdb" providerId="LiveId" clId="{33EFD166-9FB2-4D1C-9C91-382C99D70FA5}" dt="2022-09-28T17:56:47.660" v="940" actId="14100"/>
          <ac:spMkLst>
            <pc:docMk/>
            <pc:sldMk cId="2408662915" sldId="286"/>
            <ac:spMk id="2" creationId="{512A0B54-2A54-C7D3-C60E-69C753CCB729}"/>
          </ac:spMkLst>
        </pc:spChg>
        <pc:picChg chg="add del mod ord">
          <ac:chgData name="Ashwin Kulkarni" userId="eccdf45ba4106bdb" providerId="LiveId" clId="{33EFD166-9FB2-4D1C-9C91-382C99D70FA5}" dt="2022-09-28T17:56:48.276" v="943"/>
          <ac:picMkLst>
            <pc:docMk/>
            <pc:sldMk cId="2408662915" sldId="286"/>
            <ac:picMk id="3" creationId="{AE10808B-AE8B-BCBE-E2C1-ECE60664A3DE}"/>
          </ac:picMkLst>
        </pc:picChg>
      </pc:sldChg>
      <pc:sldChg chg="addSp delSp modSp new mod ord">
        <pc:chgData name="Ashwin Kulkarni" userId="eccdf45ba4106bdb" providerId="LiveId" clId="{33EFD166-9FB2-4D1C-9C91-382C99D70FA5}" dt="2022-09-29T17:29:02.397" v="1851" actId="1076"/>
        <pc:sldMkLst>
          <pc:docMk/>
          <pc:sldMk cId="3041999902" sldId="287"/>
        </pc:sldMkLst>
        <pc:spChg chg="mod">
          <ac:chgData name="Ashwin Kulkarni" userId="eccdf45ba4106bdb" providerId="LiveId" clId="{33EFD166-9FB2-4D1C-9C91-382C99D70FA5}" dt="2022-09-29T17:09:57.415" v="1677" actId="1076"/>
          <ac:spMkLst>
            <pc:docMk/>
            <pc:sldMk cId="3041999902" sldId="287"/>
            <ac:spMk id="2" creationId="{825BFDC6-7E0F-C360-27AE-81261A3F349E}"/>
          </ac:spMkLst>
        </pc:spChg>
        <pc:spChg chg="del mod">
          <ac:chgData name="Ashwin Kulkarni" userId="eccdf45ba4106bdb" providerId="LiveId" clId="{33EFD166-9FB2-4D1C-9C91-382C99D70FA5}" dt="2022-09-29T17:25:24.312" v="1838" actId="478"/>
          <ac:spMkLst>
            <pc:docMk/>
            <pc:sldMk cId="3041999902" sldId="287"/>
            <ac:spMk id="3" creationId="{56DDD5D3-8BCA-1351-EFFE-14E2257FC00F}"/>
          </ac:spMkLst>
        </pc:spChg>
        <pc:picChg chg="add mod ord">
          <ac:chgData name="Ashwin Kulkarni" userId="eccdf45ba4106bdb" providerId="LiveId" clId="{33EFD166-9FB2-4D1C-9C91-382C99D70FA5}" dt="2022-09-29T17:08:58.473" v="1640" actId="167"/>
          <ac:picMkLst>
            <pc:docMk/>
            <pc:sldMk cId="3041999902" sldId="287"/>
            <ac:picMk id="4" creationId="{691FC0BA-D26D-A5BA-FD96-B31A834DE453}"/>
          </ac:picMkLst>
        </pc:picChg>
        <pc:picChg chg="add del mod">
          <ac:chgData name="Ashwin Kulkarni" userId="eccdf45ba4106bdb" providerId="LiveId" clId="{33EFD166-9FB2-4D1C-9C91-382C99D70FA5}" dt="2022-09-29T17:28:33.821" v="1844" actId="21"/>
          <ac:picMkLst>
            <pc:docMk/>
            <pc:sldMk cId="3041999902" sldId="287"/>
            <ac:picMk id="6" creationId="{9429BDAE-2F23-C1B6-C4EF-775A2AA4CE96}"/>
          </ac:picMkLst>
        </pc:picChg>
        <pc:picChg chg="add mod">
          <ac:chgData name="Ashwin Kulkarni" userId="eccdf45ba4106bdb" providerId="LiveId" clId="{33EFD166-9FB2-4D1C-9C91-382C99D70FA5}" dt="2022-09-29T17:29:02.397" v="1851" actId="1076"/>
          <ac:picMkLst>
            <pc:docMk/>
            <pc:sldMk cId="3041999902" sldId="287"/>
            <ac:picMk id="1026" creationId="{4C8ECF28-B51A-152E-A3AB-0E339E8726CB}"/>
          </ac:picMkLst>
        </pc:picChg>
      </pc:sldChg>
      <pc:sldChg chg="addSp modSp new del mod">
        <pc:chgData name="Ashwin Kulkarni" userId="eccdf45ba4106bdb" providerId="LiveId" clId="{33EFD166-9FB2-4D1C-9C91-382C99D70FA5}" dt="2022-09-29T17:08:42.788" v="1633" actId="47"/>
        <pc:sldMkLst>
          <pc:docMk/>
          <pc:sldMk cId="4276297537" sldId="287"/>
        </pc:sldMkLst>
        <pc:picChg chg="add mod ord">
          <ac:chgData name="Ashwin Kulkarni" userId="eccdf45ba4106bdb" providerId="LiveId" clId="{33EFD166-9FB2-4D1C-9C91-382C99D70FA5}" dt="2022-09-29T17:08:34.221" v="1632" actId="167"/>
          <ac:picMkLst>
            <pc:docMk/>
            <pc:sldMk cId="4276297537" sldId="287"/>
            <ac:picMk id="3" creationId="{1617AFFC-2ACF-AB0D-FE6E-26D306588802}"/>
          </ac:picMkLst>
        </pc:picChg>
      </pc:sldChg>
      <pc:sldChg chg="add del">
        <pc:chgData name="Ashwin Kulkarni" userId="eccdf45ba4106bdb" providerId="LiveId" clId="{33EFD166-9FB2-4D1C-9C91-382C99D70FA5}" dt="2022-09-29T17:08:51.712" v="1638"/>
        <pc:sldMkLst>
          <pc:docMk/>
          <pc:sldMk cId="251082969" sldId="288"/>
        </pc:sldMkLst>
      </pc:sldChg>
      <pc:sldChg chg="addSp delSp modSp new mod">
        <pc:chgData name="Ashwin Kulkarni" userId="eccdf45ba4106bdb" providerId="LiveId" clId="{33EFD166-9FB2-4D1C-9C91-382C99D70FA5}" dt="2022-09-29T17:26:00.050" v="1841" actId="14100"/>
        <pc:sldMkLst>
          <pc:docMk/>
          <pc:sldMk cId="952905211" sldId="288"/>
        </pc:sldMkLst>
        <pc:spChg chg="mod">
          <ac:chgData name="Ashwin Kulkarni" userId="eccdf45ba4106bdb" providerId="LiveId" clId="{33EFD166-9FB2-4D1C-9C91-382C99D70FA5}" dt="2022-09-29T17:17:55.907" v="1727" actId="403"/>
          <ac:spMkLst>
            <pc:docMk/>
            <pc:sldMk cId="952905211" sldId="288"/>
            <ac:spMk id="2" creationId="{DCA9357D-C518-5D01-6408-D2DBFE047F3D}"/>
          </ac:spMkLst>
        </pc:spChg>
        <pc:spChg chg="del">
          <ac:chgData name="Ashwin Kulkarni" userId="eccdf45ba4106bdb" providerId="LiveId" clId="{33EFD166-9FB2-4D1C-9C91-382C99D70FA5}" dt="2022-09-29T17:24:20.256" v="1793" actId="478"/>
          <ac:spMkLst>
            <pc:docMk/>
            <pc:sldMk cId="952905211" sldId="288"/>
            <ac:spMk id="3" creationId="{258ADD7E-0E56-6C82-6BEC-E9E0E8EB655D}"/>
          </ac:spMkLst>
        </pc:spChg>
        <pc:spChg chg="add mod">
          <ac:chgData name="Ashwin Kulkarni" userId="eccdf45ba4106bdb" providerId="LiveId" clId="{33EFD166-9FB2-4D1C-9C91-382C99D70FA5}" dt="2022-09-29T17:24:12.865" v="1792" actId="1076"/>
          <ac:spMkLst>
            <pc:docMk/>
            <pc:sldMk cId="952905211" sldId="288"/>
            <ac:spMk id="8" creationId="{E4728E66-4E8F-B349-1D20-CFD96C583FA9}"/>
          </ac:spMkLst>
        </pc:spChg>
        <pc:spChg chg="add mod">
          <ac:chgData name="Ashwin Kulkarni" userId="eccdf45ba4106bdb" providerId="LiveId" clId="{33EFD166-9FB2-4D1C-9C91-382C99D70FA5}" dt="2022-09-29T17:24:40.188" v="1813" actId="1076"/>
          <ac:spMkLst>
            <pc:docMk/>
            <pc:sldMk cId="952905211" sldId="288"/>
            <ac:spMk id="9" creationId="{77F4B62D-5C22-754C-6802-77695EE63844}"/>
          </ac:spMkLst>
        </pc:spChg>
        <pc:spChg chg="add mod">
          <ac:chgData name="Ashwin Kulkarni" userId="eccdf45ba4106bdb" providerId="LiveId" clId="{33EFD166-9FB2-4D1C-9C91-382C99D70FA5}" dt="2022-09-29T17:25:06.042" v="1837" actId="1076"/>
          <ac:spMkLst>
            <pc:docMk/>
            <pc:sldMk cId="952905211" sldId="288"/>
            <ac:spMk id="10" creationId="{0041E0DD-A552-96EF-8247-8850B778521C}"/>
          </ac:spMkLst>
        </pc:spChg>
        <pc:picChg chg="add del mod ord">
          <ac:chgData name="Ashwin Kulkarni" userId="eccdf45ba4106bdb" providerId="LiveId" clId="{33EFD166-9FB2-4D1C-9C91-382C99D70FA5}" dt="2022-09-29T17:19:45.363" v="1746" actId="478"/>
          <ac:picMkLst>
            <pc:docMk/>
            <pc:sldMk cId="952905211" sldId="288"/>
            <ac:picMk id="4" creationId="{228B7CD4-1174-0EAF-A32B-E2361750F795}"/>
          </ac:picMkLst>
        </pc:picChg>
        <pc:picChg chg="add mod ord">
          <ac:chgData name="Ashwin Kulkarni" userId="eccdf45ba4106bdb" providerId="LiveId" clId="{33EFD166-9FB2-4D1C-9C91-382C99D70FA5}" dt="2022-09-29T17:22:32.216" v="1763" actId="167"/>
          <ac:picMkLst>
            <pc:docMk/>
            <pc:sldMk cId="952905211" sldId="288"/>
            <ac:picMk id="5" creationId="{3895B396-736F-5BA3-CF38-D001255F4EEF}"/>
          </ac:picMkLst>
        </pc:picChg>
        <pc:picChg chg="add mod">
          <ac:chgData name="Ashwin Kulkarni" userId="eccdf45ba4106bdb" providerId="LiveId" clId="{33EFD166-9FB2-4D1C-9C91-382C99D70FA5}" dt="2022-09-29T17:23:35.233" v="1774" actId="14100"/>
          <ac:picMkLst>
            <pc:docMk/>
            <pc:sldMk cId="952905211" sldId="288"/>
            <ac:picMk id="7" creationId="{E26FB603-72EF-2F8C-222A-A46BCD6F7ABA}"/>
          </ac:picMkLst>
        </pc:picChg>
        <pc:picChg chg="add del mod">
          <ac:chgData name="Ashwin Kulkarni" userId="eccdf45ba4106bdb" providerId="LiveId" clId="{33EFD166-9FB2-4D1C-9C91-382C99D70FA5}" dt="2022-09-29T17:19:30.610" v="1737"/>
          <ac:picMkLst>
            <pc:docMk/>
            <pc:sldMk cId="952905211" sldId="288"/>
            <ac:picMk id="2050" creationId="{280E5D5E-2E65-2E09-3F0B-4EF9673B79EC}"/>
          </ac:picMkLst>
        </pc:picChg>
        <pc:picChg chg="add del mod">
          <ac:chgData name="Ashwin Kulkarni" userId="eccdf45ba4106bdb" providerId="LiveId" clId="{33EFD166-9FB2-4D1C-9C91-382C99D70FA5}" dt="2022-09-29T17:19:42.879" v="1745"/>
          <ac:picMkLst>
            <pc:docMk/>
            <pc:sldMk cId="952905211" sldId="288"/>
            <ac:picMk id="2052" creationId="{41CE058E-A66F-10B9-FCBD-343E9AEB74D7}"/>
          </ac:picMkLst>
        </pc:picChg>
        <pc:picChg chg="add mod">
          <ac:chgData name="Ashwin Kulkarni" userId="eccdf45ba4106bdb" providerId="LiveId" clId="{33EFD166-9FB2-4D1C-9C91-382C99D70FA5}" dt="2022-09-29T17:26:00.050" v="1841" actId="14100"/>
          <ac:picMkLst>
            <pc:docMk/>
            <pc:sldMk cId="952905211" sldId="288"/>
            <ac:picMk id="2054" creationId="{493CE068-CF60-5408-1E9D-1AF085D914B1}"/>
          </ac:picMkLst>
        </pc:picChg>
        <pc:picChg chg="add mod">
          <ac:chgData name="Ashwin Kulkarni" userId="eccdf45ba4106bdb" providerId="LiveId" clId="{33EFD166-9FB2-4D1C-9C91-382C99D70FA5}" dt="2022-09-29T17:23:26.813" v="1773" actId="14100"/>
          <ac:picMkLst>
            <pc:docMk/>
            <pc:sldMk cId="952905211" sldId="288"/>
            <ac:picMk id="2056" creationId="{038F7E6F-80EC-9423-3716-D1B40C22290F}"/>
          </ac:picMkLst>
        </pc:picChg>
        <pc:picChg chg="add mod">
          <ac:chgData name="Ashwin Kulkarni" userId="eccdf45ba4106bdb" providerId="LiveId" clId="{33EFD166-9FB2-4D1C-9C91-382C99D70FA5}" dt="2022-09-29T17:22:21.415" v="1761" actId="14100"/>
          <ac:picMkLst>
            <pc:docMk/>
            <pc:sldMk cId="952905211" sldId="288"/>
            <ac:picMk id="2058" creationId="{21031FE5-1947-EFF2-32A1-20E87BACA2E3}"/>
          </ac:picMkLst>
        </pc:picChg>
      </pc:sldChg>
      <pc:sldChg chg="addSp delSp modSp new mod">
        <pc:chgData name="Ashwin Kulkarni" userId="eccdf45ba4106bdb" providerId="LiveId" clId="{33EFD166-9FB2-4D1C-9C91-382C99D70FA5}" dt="2022-09-29T17:44:23.180" v="1872" actId="1076"/>
        <pc:sldMkLst>
          <pc:docMk/>
          <pc:sldMk cId="1944311878" sldId="289"/>
        </pc:sldMkLst>
        <pc:spChg chg="del">
          <ac:chgData name="Ashwin Kulkarni" userId="eccdf45ba4106bdb" providerId="LiveId" clId="{33EFD166-9FB2-4D1C-9C91-382C99D70FA5}" dt="2022-09-29T17:44:06.074" v="1867" actId="478"/>
          <ac:spMkLst>
            <pc:docMk/>
            <pc:sldMk cId="1944311878" sldId="289"/>
            <ac:spMk id="2" creationId="{34140233-3C11-058B-5A99-AF15068B721D}"/>
          </ac:spMkLst>
        </pc:spChg>
        <pc:spChg chg="del">
          <ac:chgData name="Ashwin Kulkarni" userId="eccdf45ba4106bdb" providerId="LiveId" clId="{33EFD166-9FB2-4D1C-9C91-382C99D70FA5}" dt="2022-09-29T17:44:13.474" v="1870" actId="478"/>
          <ac:spMkLst>
            <pc:docMk/>
            <pc:sldMk cId="1944311878" sldId="289"/>
            <ac:spMk id="3" creationId="{D37D6365-2935-DCBD-33D9-A94DE79F46B0}"/>
          </ac:spMkLst>
        </pc:spChg>
        <pc:picChg chg="add del mod">
          <ac:chgData name="Ashwin Kulkarni" userId="eccdf45ba4106bdb" providerId="LiveId" clId="{33EFD166-9FB2-4D1C-9C91-382C99D70FA5}" dt="2022-09-29T17:28:41.387" v="1847" actId="478"/>
          <ac:picMkLst>
            <pc:docMk/>
            <pc:sldMk cId="1944311878" sldId="289"/>
            <ac:picMk id="4" creationId="{6795B3B6-182D-DEF4-DCAF-4607784CEE5A}"/>
          </ac:picMkLst>
        </pc:picChg>
        <pc:picChg chg="add del mod ord">
          <ac:chgData name="Ashwin Kulkarni" userId="eccdf45ba4106bdb" providerId="LiveId" clId="{33EFD166-9FB2-4D1C-9C91-382C99D70FA5}" dt="2022-09-29T17:44:08.531" v="1869" actId="478"/>
          <ac:picMkLst>
            <pc:docMk/>
            <pc:sldMk cId="1944311878" sldId="289"/>
            <ac:picMk id="5" creationId="{248CBA5E-1ADA-2AA7-F4E5-66EDD9EFD15E}"/>
          </ac:picMkLst>
        </pc:picChg>
        <pc:picChg chg="add mod">
          <ac:chgData name="Ashwin Kulkarni" userId="eccdf45ba4106bdb" providerId="LiveId" clId="{33EFD166-9FB2-4D1C-9C91-382C99D70FA5}" dt="2022-09-29T17:44:23.180" v="1872" actId="1076"/>
          <ac:picMkLst>
            <pc:docMk/>
            <pc:sldMk cId="1944311878" sldId="289"/>
            <ac:picMk id="7" creationId="{D6C4D075-782F-2DD7-CF58-27202F6DF475}"/>
          </ac:picMkLst>
        </pc:picChg>
      </pc:sldChg>
      <pc:sldChg chg="addSp delSp modSp new mod">
        <pc:chgData name="Ashwin Kulkarni" userId="eccdf45ba4106bdb" providerId="LiveId" clId="{33EFD166-9FB2-4D1C-9C91-382C99D70FA5}" dt="2022-10-01T10:30:01.832" v="2477" actId="20577"/>
        <pc:sldMkLst>
          <pc:docMk/>
          <pc:sldMk cId="1290903469" sldId="290"/>
        </pc:sldMkLst>
        <pc:spChg chg="del">
          <ac:chgData name="Ashwin Kulkarni" userId="eccdf45ba4106bdb" providerId="LiveId" clId="{33EFD166-9FB2-4D1C-9C91-382C99D70FA5}" dt="2022-09-30T16:17:47.815" v="2317" actId="478"/>
          <ac:spMkLst>
            <pc:docMk/>
            <pc:sldMk cId="1290903469" sldId="290"/>
            <ac:spMk id="2" creationId="{67162291-66CE-8FDB-CCC3-8F37739A95A0}"/>
          </ac:spMkLst>
        </pc:spChg>
        <pc:spChg chg="mod">
          <ac:chgData name="Ashwin Kulkarni" userId="eccdf45ba4106bdb" providerId="LiveId" clId="{33EFD166-9FB2-4D1C-9C91-382C99D70FA5}" dt="2022-10-01T10:30:01.832" v="2477" actId="20577"/>
          <ac:spMkLst>
            <pc:docMk/>
            <pc:sldMk cId="1290903469" sldId="290"/>
            <ac:spMk id="3" creationId="{82851A58-CA96-0C4F-2056-B89F719E469D}"/>
          </ac:spMkLst>
        </pc:spChg>
        <pc:picChg chg="add mod ord">
          <ac:chgData name="Ashwin Kulkarni" userId="eccdf45ba4106bdb" providerId="LiveId" clId="{33EFD166-9FB2-4D1C-9C91-382C99D70FA5}" dt="2022-09-30T16:17:43.779" v="2316" actId="167"/>
          <ac:picMkLst>
            <pc:docMk/>
            <pc:sldMk cId="1290903469" sldId="290"/>
            <ac:picMk id="4" creationId="{8DFAC96F-6820-3624-AC1A-61DD6EE25883}"/>
          </ac:picMkLst>
        </pc:picChg>
      </pc:sldChg>
      <pc:sldChg chg="new del">
        <pc:chgData name="Ashwin Kulkarni" userId="eccdf45ba4106bdb" providerId="LiveId" clId="{33EFD166-9FB2-4D1C-9C91-382C99D70FA5}" dt="2022-09-30T16:17:28.918" v="2313" actId="47"/>
        <pc:sldMkLst>
          <pc:docMk/>
          <pc:sldMk cId="1989562919" sldId="290"/>
        </pc:sldMkLst>
      </pc:sldChg>
      <pc:sldChg chg="modSp add mod">
        <pc:chgData name="Ashwin Kulkarni" userId="eccdf45ba4106bdb" providerId="LiveId" clId="{33EFD166-9FB2-4D1C-9C91-382C99D70FA5}" dt="2022-10-01T10:30:09.465" v="2484" actId="20577"/>
        <pc:sldMkLst>
          <pc:docMk/>
          <pc:sldMk cId="3083563435" sldId="291"/>
        </pc:sldMkLst>
        <pc:spChg chg="mod">
          <ac:chgData name="Ashwin Kulkarni" userId="eccdf45ba4106bdb" providerId="LiveId" clId="{33EFD166-9FB2-4D1C-9C91-382C99D70FA5}" dt="2022-10-01T10:30:09.465" v="2484" actId="20577"/>
          <ac:spMkLst>
            <pc:docMk/>
            <pc:sldMk cId="3083563435" sldId="291"/>
            <ac:spMk id="3" creationId="{82851A58-CA96-0C4F-2056-B89F719E469D}"/>
          </ac:spMkLst>
        </pc:spChg>
      </pc:sldChg>
      <pc:sldChg chg="addSp delSp modSp add mod">
        <pc:chgData name="Ashwin Kulkarni" userId="eccdf45ba4106bdb" providerId="LiveId" clId="{33EFD166-9FB2-4D1C-9C91-382C99D70FA5}" dt="2022-10-01T10:31:12.547" v="2515" actId="1076"/>
        <pc:sldMkLst>
          <pc:docMk/>
          <pc:sldMk cId="1589191363" sldId="292"/>
        </pc:sldMkLst>
        <pc:spChg chg="mod">
          <ac:chgData name="Ashwin Kulkarni" userId="eccdf45ba4106bdb" providerId="LiveId" clId="{33EFD166-9FB2-4D1C-9C91-382C99D70FA5}" dt="2022-10-01T10:30:36.903" v="2502" actId="20577"/>
          <ac:spMkLst>
            <pc:docMk/>
            <pc:sldMk cId="1589191363" sldId="292"/>
            <ac:spMk id="2" creationId="{DCA9357D-C518-5D01-6408-D2DBFE047F3D}"/>
          </ac:spMkLst>
        </pc:spChg>
        <pc:spChg chg="del">
          <ac:chgData name="Ashwin Kulkarni" userId="eccdf45ba4106bdb" providerId="LiveId" clId="{33EFD166-9FB2-4D1C-9C91-382C99D70FA5}" dt="2022-10-01T10:30:43.979" v="2504" actId="478"/>
          <ac:spMkLst>
            <pc:docMk/>
            <pc:sldMk cId="1589191363" sldId="292"/>
            <ac:spMk id="8" creationId="{E4728E66-4E8F-B349-1D20-CFD96C583FA9}"/>
          </ac:spMkLst>
        </pc:spChg>
        <pc:spChg chg="del">
          <ac:chgData name="Ashwin Kulkarni" userId="eccdf45ba4106bdb" providerId="LiveId" clId="{33EFD166-9FB2-4D1C-9C91-382C99D70FA5}" dt="2022-10-01T10:30:48.554" v="2507" actId="478"/>
          <ac:spMkLst>
            <pc:docMk/>
            <pc:sldMk cId="1589191363" sldId="292"/>
            <ac:spMk id="9" creationId="{77F4B62D-5C22-754C-6802-77695EE63844}"/>
          </ac:spMkLst>
        </pc:spChg>
        <pc:spChg chg="del">
          <ac:chgData name="Ashwin Kulkarni" userId="eccdf45ba4106bdb" providerId="LiveId" clId="{33EFD166-9FB2-4D1C-9C91-382C99D70FA5}" dt="2022-10-01T10:30:52.092" v="2509" actId="478"/>
          <ac:spMkLst>
            <pc:docMk/>
            <pc:sldMk cId="1589191363" sldId="292"/>
            <ac:spMk id="10" creationId="{0041E0DD-A552-96EF-8247-8850B778521C}"/>
          </ac:spMkLst>
        </pc:spChg>
        <pc:picChg chg="add mod">
          <ac:chgData name="Ashwin Kulkarni" userId="eccdf45ba4106bdb" providerId="LiveId" clId="{33EFD166-9FB2-4D1C-9C91-382C99D70FA5}" dt="2022-10-01T10:31:12.547" v="2515" actId="1076"/>
          <ac:picMkLst>
            <pc:docMk/>
            <pc:sldMk cId="1589191363" sldId="292"/>
            <ac:picMk id="4" creationId="{76CDED8E-DBB5-2CEA-0297-849728A7829E}"/>
          </ac:picMkLst>
        </pc:picChg>
        <pc:picChg chg="del">
          <ac:chgData name="Ashwin Kulkarni" userId="eccdf45ba4106bdb" providerId="LiveId" clId="{33EFD166-9FB2-4D1C-9C91-382C99D70FA5}" dt="2022-10-01T10:30:46.409" v="2506" actId="478"/>
          <ac:picMkLst>
            <pc:docMk/>
            <pc:sldMk cId="1589191363" sldId="292"/>
            <ac:picMk id="7" creationId="{E26FB603-72EF-2F8C-222A-A46BCD6F7ABA}"/>
          </ac:picMkLst>
        </pc:picChg>
        <pc:picChg chg="del">
          <ac:chgData name="Ashwin Kulkarni" userId="eccdf45ba4106bdb" providerId="LiveId" clId="{33EFD166-9FB2-4D1C-9C91-382C99D70FA5}" dt="2022-10-01T10:30:40.344" v="2503" actId="21"/>
          <ac:picMkLst>
            <pc:docMk/>
            <pc:sldMk cId="1589191363" sldId="292"/>
            <ac:picMk id="2054" creationId="{493CE068-CF60-5408-1E9D-1AF085D914B1}"/>
          </ac:picMkLst>
        </pc:picChg>
        <pc:picChg chg="del">
          <ac:chgData name="Ashwin Kulkarni" userId="eccdf45ba4106bdb" providerId="LiveId" clId="{33EFD166-9FB2-4D1C-9C91-382C99D70FA5}" dt="2022-10-01T10:30:45.162" v="2505" actId="478"/>
          <ac:picMkLst>
            <pc:docMk/>
            <pc:sldMk cId="1589191363" sldId="292"/>
            <ac:picMk id="2056" creationId="{038F7E6F-80EC-9423-3716-D1B40C22290F}"/>
          </ac:picMkLst>
        </pc:picChg>
        <pc:picChg chg="del">
          <ac:chgData name="Ashwin Kulkarni" userId="eccdf45ba4106bdb" providerId="LiveId" clId="{33EFD166-9FB2-4D1C-9C91-382C99D70FA5}" dt="2022-10-01T10:30:49.750" v="2508" actId="478"/>
          <ac:picMkLst>
            <pc:docMk/>
            <pc:sldMk cId="1589191363" sldId="292"/>
            <ac:picMk id="2058" creationId="{21031FE5-1947-EFF2-32A1-20E87BACA2E3}"/>
          </ac:picMkLst>
        </pc:picChg>
      </pc:sldChg>
      <pc:sldMasterChg chg="modSldLayout">
        <pc:chgData name="Ashwin Kulkarni" userId="eccdf45ba4106bdb" providerId="LiveId" clId="{33EFD166-9FB2-4D1C-9C91-382C99D70FA5}" dt="2022-09-28T16:17:51.547" v="11"/>
        <pc:sldMasterMkLst>
          <pc:docMk/>
          <pc:sldMasterMk cId="1542371268" sldId="2147483660"/>
        </pc:sldMasterMkLst>
        <pc:sldLayoutChg chg="addSp delSp">
          <pc:chgData name="Ashwin Kulkarni" userId="eccdf45ba4106bdb" providerId="LiveId" clId="{33EFD166-9FB2-4D1C-9C91-382C99D70FA5}" dt="2022-09-28T16:17:51.547" v="11"/>
          <pc:sldLayoutMkLst>
            <pc:docMk/>
            <pc:sldMasterMk cId="1542371268" sldId="2147483660"/>
            <pc:sldLayoutMk cId="2025559712" sldId="2147483672"/>
          </pc:sldLayoutMkLst>
          <pc:spChg chg="add del">
            <ac:chgData name="Ashwin Kulkarni" userId="eccdf45ba4106bdb" providerId="LiveId" clId="{33EFD166-9FB2-4D1C-9C91-382C99D70FA5}" dt="2022-09-28T16:17:51.547" v="11"/>
            <ac:spMkLst>
              <pc:docMk/>
              <pc:sldMasterMk cId="1542371268" sldId="2147483660"/>
              <pc:sldLayoutMk cId="2025559712" sldId="2147483672"/>
              <ac:spMk id="38" creationId="{00000000-0000-0000-0000-000000000000}"/>
            </ac:spMkLst>
          </pc:spChg>
          <pc:grpChg chg="add del">
            <ac:chgData name="Ashwin Kulkarni" userId="eccdf45ba4106bdb" providerId="LiveId" clId="{33EFD166-9FB2-4D1C-9C91-382C99D70FA5}" dt="2022-09-28T16:17:51.547" v="11"/>
            <ac:grpSpMkLst>
              <pc:docMk/>
              <pc:sldMasterMk cId="1542371268" sldId="2147483660"/>
              <pc:sldLayoutMk cId="2025559712" sldId="2147483672"/>
              <ac:grpSpMk id="39" creationId="{00000000-0000-0000-0000-000000000000}"/>
            </ac:grpSpMkLst>
          </pc:grpChg>
          <pc:grpChg chg="add del">
            <ac:chgData name="Ashwin Kulkarni" userId="eccdf45ba4106bdb" providerId="LiveId" clId="{33EFD166-9FB2-4D1C-9C91-382C99D70FA5}" dt="2022-09-28T16:17:51.547" v="11"/>
            <ac:grpSpMkLst>
              <pc:docMk/>
              <pc:sldMasterMk cId="1542371268" sldId="2147483660"/>
              <pc:sldLayoutMk cId="2025559712" sldId="2147483672"/>
              <ac:grpSpMk id="43" creationId="{00000000-0000-0000-0000-000000000000}"/>
            </ac:grpSpMkLst>
          </pc:grpChg>
        </pc:sldLayoutChg>
        <pc:sldLayoutChg chg="addSp delSp">
          <pc:chgData name="Ashwin Kulkarni" userId="eccdf45ba4106bdb" providerId="LiveId" clId="{33EFD166-9FB2-4D1C-9C91-382C99D70FA5}" dt="2022-09-28T16:17:51.547" v="11"/>
          <pc:sldLayoutMkLst>
            <pc:docMk/>
            <pc:sldMasterMk cId="1542371268" sldId="2147483660"/>
            <pc:sldLayoutMk cId="2100535813" sldId="2147483673"/>
          </pc:sldLayoutMkLst>
          <pc:spChg chg="add del">
            <ac:chgData name="Ashwin Kulkarni" userId="eccdf45ba4106bdb" providerId="LiveId" clId="{33EFD166-9FB2-4D1C-9C91-382C99D70FA5}" dt="2022-09-28T16:17:51.547" v="11"/>
            <ac:spMkLst>
              <pc:docMk/>
              <pc:sldMasterMk cId="1542371268" sldId="2147483660"/>
              <pc:sldLayoutMk cId="2100535813" sldId="2147483673"/>
              <ac:spMk id="50" creationId="{00000000-0000-0000-0000-000000000000}"/>
            </ac:spMkLst>
          </pc:spChg>
          <pc:spChg chg="add del">
            <ac:chgData name="Ashwin Kulkarni" userId="eccdf45ba4106bdb" providerId="LiveId" clId="{33EFD166-9FB2-4D1C-9C91-382C99D70FA5}" dt="2022-09-28T16:17:51.547" v="11"/>
            <ac:spMkLst>
              <pc:docMk/>
              <pc:sldMasterMk cId="1542371268" sldId="2147483660"/>
              <pc:sldLayoutMk cId="2100535813" sldId="2147483673"/>
              <ac:spMk id="51" creationId="{00000000-0000-0000-0000-000000000000}"/>
            </ac:spMkLst>
          </pc:spChg>
          <pc:spChg chg="add del">
            <ac:chgData name="Ashwin Kulkarni" userId="eccdf45ba4106bdb" providerId="LiveId" clId="{33EFD166-9FB2-4D1C-9C91-382C99D70FA5}" dt="2022-09-28T16:17:51.547" v="11"/>
            <ac:spMkLst>
              <pc:docMk/>
              <pc:sldMasterMk cId="1542371268" sldId="2147483660"/>
              <pc:sldLayoutMk cId="2100535813" sldId="2147483673"/>
              <ac:spMk id="52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7:53:22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24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37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39.4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11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8T18:59:02.85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8T18:59:03.24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0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07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0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  <inkml:trace contextRef="#ctx0" brushRef="#br0" timeOffset="1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2:34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24575,'841'0'0,"-822"1"0,0 1 0,26 6 0,20 2 0,31-7 0,-61-3 0,0 1 0,66 12 0,-27-1 0,118 5 0,-189-17 0,62 2-1365,-36-2-5461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09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10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9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8T19:00:00.773"/>
    </inkml:context>
    <inkml:brush xml:id="br0">
      <inkml:brushProperty name="width" value="0.1" units="cm"/>
      <inkml:brushProperty name="height" value="0.1" units="cm"/>
      <inkml:brushProperty name="color" value="#DCB689"/>
      <inkml:brushProperty name="ignorePressure" value="1"/>
    </inkml:brush>
  </inkml:definitions>
  <inkml:trace contextRef="#ctx0" brushRef="#br0">0 1,'4070'0,"-4067"0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2:39.4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 48 24575,'0'0'0,"0"0"0,0 0 0,0 0 0,0 0 0,0 0 0,0 0 0,0 0 0,0 0 0,0 0 0,1 0 0,-1 0 0,0 0 0,0 0 0,0 0 0,0 0 0,0 0 0,0 0 0,0 0 0,0 0 0,1 0 0,-1 0 0,0 0 0,0 0 0,0 0 0,0 0 0,0-1 0,0 1 0,0 0 0,0 0 0,0 0 0,1 0 0,-1 0 0,0 0 0,0 0 0,0 0 0,0 0 0,0 0 0,0 0 0,0-1 0,0 1 0,0 0 0,0 0 0,0 0 0,0 0 0,0 0 0,0 0 0,0 0 0,0 0 0,0 0 0,0-1 0,0 1 0,0 0 0,0 0 0,0 0 0,0 0 0,0 0 0,0 0 0,-6-7 0,-12-5 0,18 11 0,-7-2 0,0-1 0,0 1 0,-1 1 0,1-1 0,-1 1 0,1 1 0,-14-2 0,-40 0 0,55 2 0,23 3 0,0 0 0,-1 0 0,1 2 0,-1 0 0,1 1 0,-1 0 0,0 2 0,26 14 0,-34-18 0,1 1 0,0-1 0,0-1 0,0 0 0,0 0 0,0 0 0,19-1 0,-54-2 0,-166 1 0,185 1 0,0 0 0,1 0 0,-1 1 0,-8 3 0,13-4 0,0-1 0,0 1 0,0 0 0,0 0 0,0 1 0,0-1 0,0 0 0,0 1 0,0-1 0,0 1 0,1-1 0,-1 1 0,1 0 0,-1 0 0,-1 2 0,3-3 0,0 0 0,1 0 0,-1-1 0,0 1 0,0 0 0,0 0 0,1-1 0,-1 1 0,0 0 0,1 0 0,-1-1 0,1 1 0,-1 0 0,1-1 0,-1 1 0,1-1 0,-1 1 0,1 0 0,0-1 0,-1 1 0,1-1 0,0 0 0,-1 1 0,1-1 0,0 0 0,0 1 0,-1-1 0,1 0 0,0 0 0,1 1 0,26 7 0,4-3 0,0-1 0,1-2 0,61-4 0,-28 1 0,-55 0 0,1 1 0,-1-2 0,0 1 0,1-2 0,-1 1 0,0-2 0,19-7 0,-29 11-35,-1-1 0,0 1 0,1 0 0,-1 0 0,1 0 0,-1 0 0,0 0 0,1-1 0,-1 1 0,0 0 0,1 0 0,-1-1 0,0 1 0,1 0 0,-1-1 0,0 1 0,0 0 0,1-1 0,-1 1 0,0 0 0,0-1 0,0 1 0,1 0 0,-1-1 0,0 1 0,0-1 0,0 1 0,0 0 0,0-1 0,0 1 0,0-1 0,0 1 0,0 0 0,0-1 0,0 1 0,0-1 0,0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2:45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847 197 24575,'-8'-1'0,"1"0"0,-1 0 0,1-1 0,-12-3 0,-15-3 0,-97-12 0,88 14 0,29 4 0,0 0 0,0 0 0,1-1 0,-1-1 0,-17-7 0,31 11 0,-1-1 0,1 1 0,-1 0 0,1 0 0,0 0 0,-1 0 0,1-1 0,-1 1 0,1 0 0,-1 0 0,1-1 0,0 1 0,-1 0 0,1 0 0,0-1 0,-1 1 0,1-1 0,0 1 0,-1 0 0,1-1 0,0 1 0,0-1 0,-1 1 0,1-1 0,0 1 0,0 0 0,0-1 0,0 1 0,0-1 0,0 1 0,0-1 0,0 1 0,0-1 0,0 1 0,0-1 0,1 0 0,-1 0 0,1 0 0,0 0 0,0 0 0,0 0 0,0 0 0,0 1 0,0-1 0,0 0 0,0 1 0,0-1 0,3 0 0,38-11 0,218-23 0,-247 34 0,0-1 0,0 0 0,23-8 0,-30 8 0,0-1 0,0 1 0,-1-1 0,0 0 0,1 0 0,-1-1 0,0 1 0,0-1 0,-1 0 0,5-6 0,-9 10 0,-1 0 0,1-1 0,-1 1 0,0 0 0,1 0 0,-1 0 0,1 0 0,-1 0 0,0-1 0,1 1 0,-1 0 0,0 0 0,1 0 0,-1 1 0,0-1 0,1 0 0,-1 0 0,1 0 0,-1 0 0,0 1 0,-14 3 0,-20 5 0,0-1 0,-1-2 0,-49 3 0,-45-10 0,-61 2 0,180 0 0,0 1 0,1 1 0,-1 0 0,1 0 0,-13 7 0,13-5 0,-1-1 0,0-1 0,0 1 0,-17 2 0,9-4 0,0 0 0,1 2 0,-26 8 0,44-9 0,8 1 0,10 2 0,8-1 0,-1-1 0,1-2 0,40 0 0,3 0 0,-41 3 0,-24 0 0,-16 2 0,-29 7 0,-1-3 0,-61 10 0,77-18 0,-52 0 0,68-4 0,0 1 0,1-1 0,-1-1 0,0 0 0,1 0 0,0-1 0,0 0 0,-16-8 0,11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2:47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4 24575,'-4'0'0,"-5"0"0,-5 0 0,-4 0 0,-3 0 0,3-3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02.2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966 0 24575,'0'2'0,"0"-1"0,0 1 0,0-1 0,0 1 0,0-1 0,0 1 0,1-1 0,-1 1 0,0-1 0,1 1 0,-1-1 0,1 1 0,1 1 0,0-1 0,-1 0 0,1 0 0,0 0 0,0-1 0,1 1 0,-1-1 0,0 0 0,0 0 0,1 1 0,-1-1 0,1-1 0,-1 1 0,0 0 0,1-1 0,0 1 0,3 0 0,-3-1 0,0 0 0,-1 1 0,1-1 0,0 1 0,-1 0 0,1 0 0,0 0 0,-1 0 0,1 0 0,-1 1 0,1-1 0,-1 1 0,4 3 0,-6-4 0,1-1 0,-1 1 0,0 0 0,1 0 0,-1 0 0,0-1 0,0 1 0,0 0 0,0 0 0,0 0 0,0 0 0,0 0 0,0-1 0,0 1 0,0 0 0,0 0 0,0 0 0,-1 0 0,1-1 0,0 1 0,-1 0 0,1 0 0,0 0 0,-1-1 0,1 1 0,-1 0 0,1-1 0,-1 1 0,0 0 0,1-1 0,-1 1 0,0-1 0,1 1 0,-1-1 0,0 1 0,1-1 0,-3 1 0,-29 16 0,10-12 0,1-1 0,-1-2 0,0 0 0,1-1 0,-1-1 0,-23-3 0,-16 1 0,44 2 0,0 0 0,-1 1 0,1 1 0,0 1 0,0 0 0,0 1 0,-27 11 0,29-10 0,0 0 0,-1-2 0,1 0 0,-1-1 0,1 0 0,-1-1 0,0-1 0,0-1 0,0 0 0,-22-5 0,32 5 0,0-1 0,1 1 0,-1-1 0,-8-5 0,13 7 0,1 0 0,-1 0 0,0-1 0,1 1 0,-1 0 0,1 0 0,-1-1 0,1 1 0,-1-1 0,1 1 0,-1 0 0,1-1 0,0 1 0,-1-1 0,1 1 0,-1-1 0,1 1 0,0-1 0,0 1 0,-1-1 0,1 0 0,0 1 0,0-1 0,0 1 0,-1-1 0,1 0 0,0 1 0,0-1 0,0 0 0,0 1 0,0-1 0,0 1 0,0-1 0,1 0 0,-1 1 0,0-1 0,0 1 0,0-1 0,1 0 0,-1 1 0,0-1 0,0 1 0,1-1 0,-1 1 0,1-1 0,-1 1 0,0-1 0,1 1 0,-1 0 0,1-1 0,-1 1 0,1-1 0,-1 1 0,1 0 0,-1 0 0,1-1 0,0 1 0,9-7 0,0 1 0,0 1 0,1 0 0,-1 0 0,1 1 0,0 0 0,0 1 0,1 0 0,15-1 0,8 1 0,62 3 0,-90 1 0,-247-2 0,101 2 0,129 0 0,0 0 0,0 1 0,1 0 0,-1 1 0,1-1 0,-1 2 0,1 0 0,0 0 0,-12 7 0,10-5 0,-1 0 0,0-1 0,-1 0 0,-17 4 0,25-8-97,0-1-1,0 1 1,0-1-1,0 0 1,0-1-1,0 1 1,0-1-1,0 0 1,0 0-1,0-1 1,0 1-1,0-1 0,-5-3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08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1796 71 24575,'-3'0'0,"1"-1"0,-1 1 0,1 0 0,-1 0 0,0 0 0,1 1 0,-1-1 0,1 0 0,-1 1 0,1 0 0,-1-1 0,1 1 0,0 0 0,-1 0 0,1 1 0,0-1 0,0 0 0,0 1 0,0-1 0,0 1 0,0 0 0,0 0 0,0-1 0,1 1 0,-3 4 0,-7 10 0,-1-1 0,-17 20 0,23-31 0,0 1 0,1-1 0,-1 0 0,-1 0 0,1-1 0,-1 0 0,1 0 0,-1 0 0,0-1 0,0 0 0,0-1 0,-12 2 0,-10 0 0,-53-2 0,60-1 0,1-2 0,0-1 0,0 0 0,-40-13 0,39 10 0,0 0 0,-1 2 0,-27-3 0,-86 7 0,515-1 0,-176 3 0,-197-2 0,-3 0 0,0 0 0,0 0 0,0 0 0,0 0 0,0 0 0,0 0 0,0-1 0,0 0 0,0 1 0,0-1 0,0 0 0,-1 0 0,1-1 0,2-1 0,-4 3 0,-1 0 0,0 0 0,0 0 0,0 0 0,0 0 0,0-1 0,0 1 0,0 0 0,0 0 0,0 0 0,0 0 0,0 0 0,0-1 0,0 1 0,0 0 0,0 0 0,0 0 0,0 0 0,0-1 0,0 1 0,0 0 0,0 0 0,0 0 0,0 0 0,0 0 0,0-1 0,0 1 0,0 0 0,0 0 0,0 0 0,0 0 0,0 0 0,-1-1 0,1 1 0,0 0 0,0 0 0,0 0 0,0 0 0,0 0 0,0 0 0,-1 0 0,1 0 0,0 0 0,0 0 0,0-1 0,0 1 0,0 0 0,-1 0 0,1 0 0,0 0 0,0 0 0,-1 0 0,-10-2 0,-170-20 0,9 1 0,86 15 0,31 3 0,2-8 0,39 8 0,-1 0 0,-15-1 0,7 2 0,0-1 0,0-2 0,0 0 0,1-1 0,-1-1 0,-38-18 0,47 20 0,-1 1 0,1 1 0,-1 0 0,0 1 0,1 1 0,-1 0 0,0 1 0,0 1 0,-15 2 0,20-2 0,-1 0 0,1 1 0,0 1 0,1 0 0,-1 0 0,0 1 0,1 0 0,-17 11 0,23-14 0,0 1 0,1 0 0,-1 0 0,1 0 0,-1 0 0,1 0 0,0 1 0,0-1 0,0 1 0,0-1 0,0 1 0,1 0 0,-1 0 0,1 0 0,0-1 0,0 1 0,0 1 0,0-1 0,0 0 0,1 0 0,-1 0 0,1 0 0,0 0 0,0 1 0,0-1 0,1 0 0,-1 0 0,1 0 0,-1 0 0,1 1 0,0-1 0,2 3 0,-2-4 0,0 0 0,0 0 0,0 0 0,1 0 0,-1-1 0,1 1 0,-1 0 0,1 0 0,0-1 0,-1 1 0,1-1 0,0 0 0,0 0 0,0 1 0,0-1 0,0 0 0,1 0 0,-1-1 0,0 1 0,0 0 0,4 0 0,7 0 0,-1 0 0,1 0 0,13-2 0,21 3 0,7 6 0,0-2 0,92-3 0,-121-2 0,-17-1 0,-1 1 0,1-1 0,0 0 0,-1-1 0,1 0 0,0 0 0,-1 0 0,1-1 0,8-4 0,-15 6 0,-1 0 0,0 0 0,0 0 0,0 0 0,0 0 0,1 0 0,-1 0 0,0 0 0,0 0 0,0 0 0,0 0 0,0 0 0,1 0 0,-1 0 0,0-1 0,0 1 0,0 0 0,0 0 0,0 0 0,0 0 0,0 0 0,1 0 0,-1-1 0,0 1 0,0 0 0,0 0 0,0 0 0,0 0 0,0-1 0,0 1 0,0 0 0,0 0 0,0 0 0,0 0 0,0-1 0,0 1 0,0 0 0,0 0 0,0 0 0,0 0 0,0-1 0,0 1 0,0 0 0,0 0 0,0 0 0,-1 0 0,1-1 0,0 1 0,0 0 0,0 0 0,0 0 0,0 0 0,0 0 0,0 0 0,-1 0 0,1-1 0,0 1 0,0 0 0,0 0 0,0 0 0,0 0 0,-1 0 0,1 0 0,0 0 0,0 0 0,0 0 0,-1 0 0,-13-4 0,12 3 0,-55-9 0,1 2 0,-1 3 0,-84 3 0,121 1 0,-1-1 0,-28-6 0,26 4 0,-38-3 0,-325 6 0,187 3 0,197-3 0,1 1 0,-1 0 0,1 0 0,-1 1 0,1-1 0,-1 0 0,1 0 0,0 1 0,-1-1 0,1 1 0,-1-1 0,1 1 0,-2 1 0,3-2 0,-1 1 0,1-1 0,-1 0 0,1 1 0,0-1 0,0 1 0,-1-1 0,1 0 0,0 1 0,0-1 0,0 1 0,-1-1 0,1 1 0,0-1 0,0 1 0,0-1 0,0 1 0,0-1 0,0 1 0,0-1 0,0 1 0,0-1 0,0 1 0,0-1 0,1 2 0,0 0 0,0 0 0,0 1 0,1-1 0,-1 0 0,1 0 0,-1 0 0,1 0 0,0 0 0,0 0 0,0-1 0,0 1 0,4 2 0,70 50 0,9 6 0,-79-56 0,0 0 0,0 1 0,9 9 0,-12-10 0,0-1 0,1 0 0,-1 0 0,1 0 0,0 0 0,0 0 0,0-1 0,0 0 0,0 0 0,8 3 0,1-2 0,-1 0 0,0-1 0,1-1 0,14 0 0,-25 0 0,1-1 0,0 0 0,0 0 0,0-1 0,0 1 0,0 0 0,-1-1 0,1 0 0,0 0 0,0 0 0,-1 0 0,1 0 0,-1 0 0,1-1 0,-1 1 0,1-1 0,-1 0 0,0 1 0,0-1 0,0 0 0,0 0 0,0-1 0,3-3 0,7-32-1365,-7 19-5461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11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574 0 24575,'-22'2'0,"0"0"0,0 2 0,0 0 0,1 1 0,-1 2 0,-31 13 0,26-10 0,14-6 36,0 0 1,0-2-1,0 1 0,0-1 0,0-1 1,-22 0-1,-78-14-91,1 1-1509,87 12-5262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7:33:13.1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807afc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807afc2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89a3f79e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89a3f79e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89a3f79e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89a3f79e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89a3f79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89a3f79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89a3f79e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89a3f79e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89a3f79e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89a3f79e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9a3f79e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9a3f79e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89a3f79e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89a3f79e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89a3f79e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89a3f79e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89a3f79e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89a3f79e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89a3f79e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89a3f79e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89a3f79e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89a3f79e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Transmitter to receiver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Modulation is process of changing the characteristics of carrier signal in accordance to message signal.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9a3f79e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89a3f79e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89a3f79e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89a3f79e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Percentage of time the signal is active.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9a3f79e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9a3f79e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89a3f79e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89a3f79e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807afc26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807afc26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Telephone communica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807afc26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807afc26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Analogous quantities like distance, sound, temperature, etc.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807afc26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807afc26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807afc2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807afc2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07afc26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807afc26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Bits are least basic unit of information in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53859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9a3f79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89a3f79e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6.xml"/><Relationship Id="rId18" Type="http://schemas.openxmlformats.org/officeDocument/2006/relationships/image" Target="../media/image30.png"/><Relationship Id="rId3" Type="http://schemas.openxmlformats.org/officeDocument/2006/relationships/image" Target="../media/image1.jp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10" Type="http://schemas.openxmlformats.org/officeDocument/2006/relationships/image" Target="../media/image26.png"/><Relationship Id="rId19" Type="http://schemas.openxmlformats.org/officeDocument/2006/relationships/customXml" Target="../ink/ink9.xml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Relationship Id="rId22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customXml" Target="../ink/ink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customXml" Target="../ink/ink21.xml"/><Relationship Id="rId3" Type="http://schemas.openxmlformats.org/officeDocument/2006/relationships/image" Target="../media/image1.jpg"/><Relationship Id="rId7" Type="http://schemas.openxmlformats.org/officeDocument/2006/relationships/customXml" Target="../ink/ink15.xml"/><Relationship Id="rId12" Type="http://schemas.openxmlformats.org/officeDocument/2006/relationships/customXml" Target="../ink/ink20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customXml" Target="../ink/ink19.xml"/><Relationship Id="rId5" Type="http://schemas.openxmlformats.org/officeDocument/2006/relationships/customXml" Target="../ink/ink14.xml"/><Relationship Id="rId15" Type="http://schemas.openxmlformats.org/officeDocument/2006/relationships/customXml" Target="../ink/ink23.xml"/><Relationship Id="rId10" Type="http://schemas.openxmlformats.org/officeDocument/2006/relationships/customXml" Target="../ink/ink18.xml"/><Relationship Id="rId4" Type="http://schemas.openxmlformats.org/officeDocument/2006/relationships/image" Target="../media/image34.png"/><Relationship Id="rId9" Type="http://schemas.openxmlformats.org/officeDocument/2006/relationships/customXml" Target="../ink/ink17.xml"/><Relationship Id="rId1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35F3E-CD90-D86F-9FF1-B36642585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03BEF-0E03-2BA3-7B6B-EB558A64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996" y="1676400"/>
            <a:ext cx="6114008" cy="15493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3469D-4580-68A2-7910-C7B9A3B6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DD0950-751B-A0AF-BEB0-12F555FD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139"/>
            <a:ext cx="9144000" cy="5143500"/>
          </a:xfrm>
          <a:prstGeom prst="rect">
            <a:avLst/>
          </a:prstGeom>
        </p:spPr>
      </p:pic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819150" y="606550"/>
            <a:ext cx="75057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 has a three step process called </a:t>
            </a:r>
            <a:r>
              <a:rPr lang="en-US" sz="2800" b="1" u="sng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SQE</a:t>
            </a: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 includes: -</a:t>
            </a:r>
          </a:p>
          <a:p>
            <a:pPr marL="565150" lvl="0" indent="-51435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+mj-lt"/>
              <a:buAutoNum type="arabicPeriod"/>
            </a:pP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565150" indent="-514350">
              <a:buClr>
                <a:schemeClr val="bg1"/>
              </a:buClr>
              <a:buSzPts val="2800"/>
              <a:buFont typeface="+mj-lt"/>
              <a:buAutoNum type="arabicPeriod"/>
            </a:pP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Quantisation</a:t>
            </a:r>
          </a:p>
          <a:p>
            <a:pPr marL="565150" lvl="0" indent="-5143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+mj-lt"/>
              <a:buAutoNum type="arabicPeriod"/>
            </a:pPr>
            <a:r>
              <a:rPr lang="en-US" sz="2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Encoding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1A65C-B665-B265-5C8A-A46977B8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5360"/>
          </a:xfrm>
          <a:prstGeom prst="rect">
            <a:avLst/>
          </a:prstGeom>
        </p:spPr>
      </p:pic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19150" y="65982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819150" y="1264034"/>
            <a:ext cx="7505700" cy="353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Sampling is a process of measuring the amplitude of a continuous-time signal at discrete instants, converting the continuous signal into a discrete signal.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5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 black lines towards the x-axis is a sample.</a:t>
            </a: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183" y="2171105"/>
            <a:ext cx="4739950" cy="20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4C42C-43D4-7263-71B0-CA70F480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44F537-1218-C7A8-E469-8AC67D08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139"/>
            <a:ext cx="9144000" cy="5143500"/>
          </a:xfrm>
          <a:prstGeom prst="rect">
            <a:avLst/>
          </a:prstGeom>
        </p:spPr>
      </p:pic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819150" y="876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TYPES OF SAMPLING</a:t>
            </a:r>
          </a:p>
        </p:txBody>
      </p:sp>
      <p:sp>
        <p:nvSpPr>
          <p:cNvPr id="209" name="Google Shape;209;p25"/>
          <p:cNvSpPr txBox="1">
            <a:spLocks noGrp="1"/>
          </p:cNvSpPr>
          <p:nvPr>
            <p:ph type="body" idx="1"/>
          </p:nvPr>
        </p:nvSpPr>
        <p:spPr>
          <a:xfrm>
            <a:off x="819150" y="1660400"/>
            <a:ext cx="7505700" cy="27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There are three types of Sampling: -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Under Sampling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Critical Sampling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Over Sampling.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b="1" dirty="0">
              <a:solidFill>
                <a:srgbClr val="DCB689"/>
              </a:solidFill>
              <a:effectLst/>
              <a:latin typeface="Poppins Medium" panose="00000600000000000000" pitchFamily="2" charset="0"/>
              <a:ea typeface="Calibri" panose="020F0502020204030204" pitchFamily="34" charset="0"/>
              <a:cs typeface="Poppins Medium" panose="00000600000000000000" pitchFamily="2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rgbClr val="DCB689"/>
                </a:solidFill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                              </a:t>
            </a:r>
            <a:r>
              <a:rPr lang="en-US" sz="2000" b="1" u="sng" dirty="0">
                <a:solidFill>
                  <a:srgbClr val="DCB689"/>
                </a:solidFill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Nyquist rate</a:t>
            </a:r>
            <a:r>
              <a:rPr lang="en-US" sz="2000" b="1" dirty="0">
                <a:solidFill>
                  <a:srgbClr val="DCB689"/>
                </a:solidFill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: -  </a:t>
            </a:r>
            <a:r>
              <a:rPr lang="en-US" sz="2000" b="1" dirty="0">
                <a:solidFill>
                  <a:srgbClr val="DCB689"/>
                </a:solidFill>
                <a:effectLst/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F</a:t>
            </a:r>
            <a:r>
              <a:rPr lang="en-US" sz="2000" b="1" baseline="-25000" dirty="0">
                <a:solidFill>
                  <a:srgbClr val="DCB689"/>
                </a:solidFill>
                <a:effectLst/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s</a:t>
            </a:r>
            <a:r>
              <a:rPr lang="en-US" sz="2000" b="1" dirty="0">
                <a:solidFill>
                  <a:srgbClr val="DCB689"/>
                </a:solidFill>
                <a:effectLst/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 ≥ 2F</a:t>
            </a:r>
            <a:r>
              <a:rPr lang="en-US" sz="2000" b="1" baseline="-25000" dirty="0">
                <a:solidFill>
                  <a:srgbClr val="DCB689"/>
                </a:solidFill>
                <a:effectLst/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m</a:t>
            </a:r>
            <a:endParaRPr lang="en-US" sz="2000" dirty="0">
              <a:solidFill>
                <a:srgbClr val="DCB689"/>
              </a:solidFill>
              <a:effectLst/>
              <a:latin typeface="Poppins Medium" panose="00000600000000000000" pitchFamily="2" charset="0"/>
              <a:ea typeface="Calibri" panose="020F0502020204030204" pitchFamily="34" charset="0"/>
              <a:cs typeface="Poppins Medium" panose="00000600000000000000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DD3DA1-1DE5-F7F9-C51E-2413E8DF96CC}"/>
                  </a:ext>
                </a:extLst>
              </p14:cNvPr>
              <p14:cNvContentPartPr/>
              <p14:nvPr/>
            </p14:nvContentPartPr>
            <p14:xfrm>
              <a:off x="-728267" y="151525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DD3DA1-1DE5-F7F9-C51E-2413E8DF96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37267" y="15062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2CF2045-577C-10A3-1A2C-2779E33412F0}"/>
              </a:ext>
            </a:extLst>
          </p:cNvPr>
          <p:cNvSpPr/>
          <p:nvPr/>
        </p:nvSpPr>
        <p:spPr>
          <a:xfrm>
            <a:off x="2726268" y="3666067"/>
            <a:ext cx="3276600" cy="6011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DB1FAA-439B-2E52-EADB-0DBFB83B4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0"/>
            <a:ext cx="9144000" cy="5143500"/>
          </a:xfrm>
          <a:prstGeom prst="rect">
            <a:avLst/>
          </a:prstGeom>
        </p:spPr>
      </p:pic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920750" y="651545"/>
            <a:ext cx="7505700" cy="972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D120F-5B9A-C136-3828-5E704A47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80" y="1400608"/>
            <a:ext cx="5333310" cy="3222192"/>
          </a:xfrm>
          <a:prstGeom prst="rect">
            <a:avLst/>
          </a:prstGeom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1580" y="1549399"/>
            <a:ext cx="5185753" cy="294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0E395-542E-356D-B167-5A6C7EF7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819150" y="627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RESOLUTION</a:t>
            </a: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68" y="1462221"/>
            <a:ext cx="3706100" cy="221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934" y="2349958"/>
            <a:ext cx="4006945" cy="202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C306-37C7-A924-514F-5F3F9C30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57070-97C0-C563-6450-B581F3CB4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73691-FF84-3886-F512-D052E082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7269E-5C3A-E311-B590-B17D5D3372CA}"/>
              </a:ext>
            </a:extLst>
          </p:cNvPr>
          <p:cNvSpPr txBox="1"/>
          <p:nvPr/>
        </p:nvSpPr>
        <p:spPr>
          <a:xfrm>
            <a:off x="1405467" y="953568"/>
            <a:ext cx="587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Resolution of an ADC is how accurately it will sample (convert) the analog electronic signals into digital values (i.e. 0s and 1s).</a:t>
            </a:r>
          </a:p>
          <a:p>
            <a:endParaRPr lang="en-US" sz="18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Higher is the resolution then greater will be the accuracy.</a:t>
            </a:r>
            <a:endParaRPr lang="en-IN" sz="18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DFBF7-92F6-7952-A9ED-D5681696AEAE}"/>
              </a:ext>
            </a:extLst>
          </p:cNvPr>
          <p:cNvSpPr txBox="1"/>
          <p:nvPr/>
        </p:nvSpPr>
        <p:spPr>
          <a:xfrm>
            <a:off x="2997201" y="3214725"/>
            <a:ext cx="314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No. of levels =2</a:t>
            </a:r>
            <a:r>
              <a:rPr lang="en-IN" sz="2400" b="1" i="1" baseline="30000" dirty="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Resolution </a:t>
            </a:r>
            <a:endParaRPr lang="en-IN" sz="2400" dirty="0">
              <a:solidFill>
                <a:srgbClr val="DCB68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A2642-D86E-6CCB-0665-58C3B98B00A3}"/>
              </a:ext>
            </a:extLst>
          </p:cNvPr>
          <p:cNvSpPr/>
          <p:nvPr/>
        </p:nvSpPr>
        <p:spPr>
          <a:xfrm>
            <a:off x="2997200" y="3107268"/>
            <a:ext cx="3014133" cy="660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2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37C2F7-9A21-CF8B-859C-C6BEE0CC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819150" y="66598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QUANTISATION</a:t>
            </a:r>
            <a:endParaRPr sz="3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EBC236D-604D-6FC4-33F5-2FDCA818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78" y="1440706"/>
            <a:ext cx="5233307" cy="24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2DE63-EAA2-4101-6E85-7CF79974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4" y="0"/>
            <a:ext cx="9144000" cy="5143500"/>
          </a:xfrm>
          <a:prstGeom prst="rect">
            <a:avLst/>
          </a:prstGeom>
        </p:spPr>
      </p:pic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819150" y="628625"/>
            <a:ext cx="75057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CB689"/>
                </a:solidFill>
                <a:latin typeface="Poppins Medium" panose="00000600000000000000" pitchFamily="2" charset="0"/>
                <a:ea typeface="Quattrocento Sans"/>
                <a:cs typeface="Poppins Medium" panose="00000600000000000000" pitchFamily="2" charset="0"/>
                <a:sym typeface="Quattrocento Sans"/>
              </a:rPr>
              <a:t>Quantization is the process of mapping continuous amplitude (analog) signals into discrete amplitude (digital) signals. </a:t>
            </a: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ea typeface="Quattrocento Sans"/>
                <a:cs typeface="Poppins Medium" panose="00000600000000000000" pitchFamily="2" charset="0"/>
                <a:sym typeface="Quattrocento Sans"/>
              </a:rPr>
              <a:t>.</a:t>
            </a:r>
            <a:endParaRPr sz="2000" dirty="0">
              <a:solidFill>
                <a:srgbClr val="DCB689"/>
              </a:solidFill>
              <a:latin typeface="Poppins Medium" panose="00000600000000000000" pitchFamily="2" charset="0"/>
              <a:ea typeface="Quattrocento Sans"/>
              <a:cs typeface="Poppins Medium" panose="00000600000000000000" pitchFamily="2" charset="0"/>
              <a:sym typeface="Quattrocen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21" y="2130880"/>
            <a:ext cx="7781255" cy="230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7684BD-BD53-1508-44F2-2EA8EF01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" y="24492"/>
            <a:ext cx="9144000" cy="5143500"/>
          </a:xfrm>
          <a:prstGeom prst="rect">
            <a:avLst/>
          </a:prstGeom>
        </p:spPr>
      </p:pic>
      <p:sp>
        <p:nvSpPr>
          <p:cNvPr id="252" name="Google Shape;252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ENCODING</a:t>
            </a:r>
            <a:endParaRPr sz="3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53" name="Google Shape;253;p32"/>
          <p:cNvSpPr txBox="1">
            <a:spLocks noGrp="1"/>
          </p:cNvSpPr>
          <p:nvPr>
            <p:ph type="body" idx="1"/>
          </p:nvPr>
        </p:nvSpPr>
        <p:spPr>
          <a:xfrm>
            <a:off x="819150" y="1568925"/>
            <a:ext cx="7505700" cy="28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Encoding is converting of discrete values to binary values.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8-bit encoder to 8-bits of binary digits</a:t>
            </a:r>
            <a:endParaRPr sz="18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25" y="2490100"/>
            <a:ext cx="2884700" cy="24292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8C4E72-D17F-B6B5-37CF-B49E510C363C}"/>
                  </a:ext>
                </a:extLst>
              </p14:cNvPr>
              <p14:cNvContentPartPr/>
              <p14:nvPr/>
            </p14:nvContentPartPr>
            <p14:xfrm>
              <a:off x="3469809" y="3681784"/>
              <a:ext cx="582840" cy="2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8C4E72-D17F-B6B5-37CF-B49E510C3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1809" y="3663784"/>
                <a:ext cx="618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9A0F11-EFBA-CE05-7CE9-4D99A16EA6DE}"/>
                  </a:ext>
                </a:extLst>
              </p14:cNvPr>
              <p14:cNvContentPartPr/>
              <p14:nvPr/>
            </p14:nvContentPartPr>
            <p14:xfrm>
              <a:off x="4039689" y="3656944"/>
              <a:ext cx="151200" cy="5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9A0F11-EFBA-CE05-7CE9-4D99A16EA6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1689" y="3638944"/>
                <a:ext cx="1868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BD1D81D-6BBC-205E-41B6-46D1CE7AD638}"/>
              </a:ext>
            </a:extLst>
          </p:cNvPr>
          <p:cNvGrpSpPr/>
          <p:nvPr/>
        </p:nvGrpSpPr>
        <p:grpSpPr>
          <a:xfrm>
            <a:off x="3145809" y="3643984"/>
            <a:ext cx="339480" cy="71640"/>
            <a:chOff x="3145809" y="3643984"/>
            <a:chExt cx="33948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D149A8-F954-6559-9F5B-9EC8D211B202}"/>
                    </a:ext>
                  </a:extLst>
                </p14:cNvPr>
                <p14:cNvContentPartPr/>
                <p14:nvPr/>
              </p14:nvContentPartPr>
              <p14:xfrm>
                <a:off x="3148329" y="3643984"/>
                <a:ext cx="33696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D149A8-F954-6559-9F5B-9EC8D211B2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0689" y="3625984"/>
                  <a:ext cx="372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07998F-55B5-A468-1A0C-ADCB347DEEFC}"/>
                    </a:ext>
                  </a:extLst>
                </p14:cNvPr>
                <p14:cNvContentPartPr/>
                <p14:nvPr/>
              </p14:nvContentPartPr>
              <p14:xfrm>
                <a:off x="3145809" y="3680344"/>
                <a:ext cx="30600" cy="1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07998F-55B5-A468-1A0C-ADCB347DEE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27809" y="3662704"/>
                  <a:ext cx="662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C07675-96A9-BCA2-B05F-1F01F89457A7}"/>
                  </a:ext>
                </a:extLst>
              </p14:cNvPr>
              <p14:cNvContentPartPr/>
              <p14:nvPr/>
            </p14:nvContentPartPr>
            <p14:xfrm>
              <a:off x="4950849" y="3657304"/>
              <a:ext cx="380160" cy="59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C07675-96A9-BCA2-B05F-1F01F89457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3209" y="3639304"/>
                <a:ext cx="4158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A22CF1C-C89B-F4AC-3931-74DDDE51E210}"/>
              </a:ext>
            </a:extLst>
          </p:cNvPr>
          <p:cNvGrpSpPr/>
          <p:nvPr/>
        </p:nvGrpSpPr>
        <p:grpSpPr>
          <a:xfrm>
            <a:off x="4278009" y="3631744"/>
            <a:ext cx="702720" cy="126000"/>
            <a:chOff x="4278009" y="3631744"/>
            <a:chExt cx="70272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548FC9-669C-6132-BC4B-0E52B8808591}"/>
                    </a:ext>
                  </a:extLst>
                </p14:cNvPr>
                <p14:cNvContentPartPr/>
                <p14:nvPr/>
              </p14:nvContentPartPr>
              <p14:xfrm>
                <a:off x="4333809" y="3631744"/>
                <a:ext cx="646920" cy="126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548FC9-669C-6132-BC4B-0E52B88085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15809" y="3613744"/>
                  <a:ext cx="682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F1AD6F-F0AC-5D8C-721C-32D92B9AA419}"/>
                    </a:ext>
                  </a:extLst>
                </p14:cNvPr>
                <p14:cNvContentPartPr/>
                <p14:nvPr/>
              </p14:nvContentPartPr>
              <p14:xfrm>
                <a:off x="4332369" y="3681784"/>
                <a:ext cx="207000" cy="2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F1AD6F-F0AC-5D8C-721C-32D92B9AA4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14369" y="3663784"/>
                  <a:ext cx="242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ADEB7A-7D99-8FDC-A82B-99BF6316F704}"/>
                    </a:ext>
                  </a:extLst>
                </p14:cNvPr>
                <p14:cNvContentPartPr/>
                <p14:nvPr/>
              </p14:nvContentPartPr>
              <p14:xfrm>
                <a:off x="4302489" y="3698344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ADEB7A-7D99-8FDC-A82B-99BF6316F7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84489" y="3680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1D7272-6BC3-1F89-5F14-E0C4E02D8C55}"/>
                    </a:ext>
                  </a:extLst>
                </p14:cNvPr>
                <p14:cNvContentPartPr/>
                <p14:nvPr/>
              </p14:nvContentPartPr>
              <p14:xfrm>
                <a:off x="4278009" y="3673864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1D7272-6BC3-1F89-5F14-E0C4E02D8C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60009" y="3656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AF6E31-DE0E-92BE-D1E7-DBA7664032C5}"/>
                  </a:ext>
                </a:extLst>
              </p14:cNvPr>
              <p14:cNvContentPartPr/>
              <p14:nvPr/>
            </p14:nvContentPartPr>
            <p14:xfrm>
              <a:off x="3714609" y="299598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AF6E31-DE0E-92BE-D1E7-DBA7664032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96969" y="297798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DAA083-C3EA-5CB3-2B97-D55F7E6C82B5}"/>
                  </a:ext>
                </a:extLst>
              </p14:cNvPr>
              <p14:cNvContentPartPr/>
              <p14:nvPr/>
            </p14:nvContentPartPr>
            <p14:xfrm>
              <a:off x="2040969" y="118374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DAA083-C3EA-5CB3-2B97-D55F7E6C82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22969" y="116610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AC918-3F05-CC65-DD2B-134E15FB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19150" y="505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 IN ARDUINO NANO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819150" y="1460000"/>
            <a:ext cx="39705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4500" indent="-342900">
              <a:buClr>
                <a:schemeClr val="bg1"/>
              </a:buClr>
              <a:buSzPts val="2000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8 analog input pins</a:t>
            </a:r>
            <a:endParaRPr sz="20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 has 10-bit ADC Will give digital value in the range of 0 – 1023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Function for analog input: </a:t>
            </a:r>
            <a:r>
              <a:rPr lang="en" sz="2000" b="1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analogRead()</a:t>
            </a:r>
            <a:endParaRPr sz="2000" b="1" dirty="0">
              <a:solidFill>
                <a:srgbClr val="DCB689"/>
              </a:solidFill>
              <a:highlight>
                <a:srgbClr val="FFFFFF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50" y="1238250"/>
            <a:ext cx="3526101" cy="33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05822-FA85-147E-0079-94B431B88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>
            <a:off x="1337560" y="1207765"/>
            <a:ext cx="6468879" cy="2727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ANALOG TO DIGITAL CONVERTER</a:t>
            </a:r>
            <a:br>
              <a:rPr lang="en" sz="4800" b="1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" sz="48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(ADC) </a:t>
            </a:r>
            <a:endParaRPr sz="48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6C646-B7E0-8B54-13B9-06E6DA93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9" y="0"/>
            <a:ext cx="9144000" cy="5143500"/>
          </a:xfrm>
          <a:prstGeom prst="rect">
            <a:avLst/>
          </a:prstGeom>
        </p:spPr>
      </p:pic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1062313" y="485757"/>
            <a:ext cx="4930273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DIGITAL TO ANALOG CONVERTER</a:t>
            </a:r>
            <a:endParaRPr sz="3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585" y="1375794"/>
            <a:ext cx="5256835" cy="250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39F11-2C38-9889-A371-F3FDECF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819150" y="5421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PULSE WIDTH MODULATION(PWM)</a:t>
            </a:r>
            <a:endParaRPr sz="3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B8CC6-9C29-3638-63B8-3B5D21D0FFAA}"/>
              </a:ext>
            </a:extLst>
          </p:cNvPr>
          <p:cNvSpPr txBox="1"/>
          <p:nvPr/>
        </p:nvSpPr>
        <p:spPr>
          <a:xfrm>
            <a:off x="819150" y="1403301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PWM is a method of reducing the average power delivered by an electrical signal by getting it into discrete parts.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BE9A8-9ABE-6C54-15D4-38381D38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634" y="2101472"/>
            <a:ext cx="5560346" cy="2397049"/>
          </a:xfrm>
          <a:prstGeom prst="rect">
            <a:avLst/>
          </a:prstGeom>
        </p:spPr>
      </p:pic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561" y="2451375"/>
            <a:ext cx="5449825" cy="19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61C58-B789-14D3-F82B-4EB20DE1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819150" y="637857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 panose="00000600000000000000" pitchFamily="2" charset="0"/>
                <a:cs typeface="Poppins Medium" panose="00000600000000000000" pitchFamily="2" charset="0"/>
              </a:rPr>
              <a:t>PWM OUTPUT PINS IN ARDUINO NANO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91" name="Google Shape;291;p37"/>
          <p:cNvSpPr txBox="1">
            <a:spLocks noGrp="1"/>
          </p:cNvSpPr>
          <p:nvPr>
            <p:ph type="body" idx="1"/>
          </p:nvPr>
        </p:nvSpPr>
        <p:spPr>
          <a:xfrm>
            <a:off x="819150" y="1279075"/>
            <a:ext cx="75057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Char char="●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6 PWM output pins.</a:t>
            </a:r>
            <a:endParaRPr sz="20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Pin no. 3, 5, 6, 9, 10, 11</a:t>
            </a:r>
          </a:p>
          <a:p>
            <a:pPr marL="444500" indent="-342900">
              <a:lnSpc>
                <a:spcPct val="150000"/>
              </a:lnSpc>
              <a:buClr>
                <a:schemeClr val="bg1"/>
              </a:buClr>
              <a:buSzPts val="2000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Denoted by a ‘ ~ ’</a:t>
            </a:r>
          </a:p>
          <a:p>
            <a:pPr marL="444500" indent="-342900">
              <a:lnSpc>
                <a:spcPct val="150000"/>
              </a:lnSpc>
              <a:buClr>
                <a:schemeClr val="bg1"/>
              </a:buClr>
              <a:buSzPts val="2000"/>
            </a:pPr>
            <a:r>
              <a:rPr lang="en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Syntax for analog output: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b="1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analogWrite()</a:t>
            </a:r>
            <a:endParaRPr sz="20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A7006-726E-6644-FCB4-3D54C741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472" y="1259562"/>
            <a:ext cx="2781300" cy="34068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27B3A0-E240-11CB-983B-F4DC466878C5}"/>
                  </a:ext>
                </a:extLst>
              </p14:cNvPr>
              <p14:cNvContentPartPr/>
              <p14:nvPr/>
            </p14:nvContentPartPr>
            <p14:xfrm>
              <a:off x="2996409" y="159989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27B3A0-E240-11CB-983B-F4DC466878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7409" y="159125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587EC-6E8B-3436-5FC3-6A55EF09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819150" y="546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DUTY CYCLE</a:t>
            </a:r>
            <a:endParaRPr sz="3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819150" y="1080879"/>
            <a:ext cx="7505700" cy="31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 duty cycle is the fraction of one period when a system or signal is active.</a:t>
            </a:r>
            <a:endParaRPr sz="18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400" y="2480347"/>
            <a:ext cx="3211199" cy="2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1890653" y="1679947"/>
            <a:ext cx="2133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Duty Cycle = </a:t>
            </a:r>
            <a:endParaRPr sz="900" dirty="0">
              <a:solidFill>
                <a:srgbClr val="DCB689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3559484" y="1502942"/>
            <a:ext cx="173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T</a:t>
            </a:r>
            <a:r>
              <a:rPr lang="en" sz="2300" b="1" i="1" baseline="-25000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</a:t>
            </a:r>
            <a:endParaRPr sz="900" dirty="0">
              <a:solidFill>
                <a:srgbClr val="DCB68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</a:t>
            </a:r>
            <a:r>
              <a:rPr lang="en" sz="2300" b="1" i="1" baseline="-25000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 </a:t>
            </a:r>
            <a:r>
              <a:rPr lang="en" sz="2300" b="1" i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+ T</a:t>
            </a:r>
            <a:r>
              <a:rPr lang="en" sz="2300" b="1" i="1" baseline="-25000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</a:t>
            </a:r>
            <a:endParaRPr sz="2300" b="1" i="1" dirty="0">
              <a:solidFill>
                <a:srgbClr val="DCB6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108130" y="1679959"/>
            <a:ext cx="141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r>
              <a:rPr lang="en" sz="2300" b="1" i="1" dirty="0">
                <a:solidFill>
                  <a:srgbClr val="DCB6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100%</a:t>
            </a:r>
            <a:endParaRPr sz="2300" dirty="0">
              <a:solidFill>
                <a:srgbClr val="DCB689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E27FB3-BA2A-9334-6CBA-D62C88BE4137}"/>
                  </a:ext>
                </a:extLst>
              </p14:cNvPr>
              <p14:cNvContentPartPr/>
              <p14:nvPr/>
            </p14:nvContentPartPr>
            <p14:xfrm>
              <a:off x="2547129" y="148577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E27FB3-BA2A-9334-6CBA-D62C88BE4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489" y="14767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6495DA-BAA8-5B4D-7C99-93C2F46EAD99}"/>
                  </a:ext>
                </a:extLst>
              </p14:cNvPr>
              <p14:cNvContentPartPr/>
              <p14:nvPr/>
            </p14:nvContentPartPr>
            <p14:xfrm>
              <a:off x="2677809" y="12978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6495DA-BAA8-5B4D-7C99-93C2F46EAD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8809" y="12888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3E640D-6658-FD15-E400-C60D68AA50F3}"/>
                  </a:ext>
                </a:extLst>
              </p14:cNvPr>
              <p14:cNvContentPartPr/>
              <p14:nvPr/>
            </p14:nvContentPartPr>
            <p14:xfrm>
              <a:off x="2065449" y="147749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3E640D-6658-FD15-E400-C60D68AA50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6449" y="1468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981D11-DA96-5371-40D6-C1F251018CAC}"/>
                  </a:ext>
                </a:extLst>
              </p14:cNvPr>
              <p14:cNvContentPartPr/>
              <p14:nvPr/>
            </p14:nvContentPartPr>
            <p14:xfrm>
              <a:off x="2971569" y="130613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981D11-DA96-5371-40D6-C1F251018C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2929" y="12971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B9B986-4446-113F-0B0F-3249D277FFD3}"/>
                  </a:ext>
                </a:extLst>
              </p14:cNvPr>
              <p14:cNvContentPartPr/>
              <p14:nvPr/>
            </p14:nvContentPartPr>
            <p14:xfrm>
              <a:off x="3730809" y="139577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B9B986-4446-113F-0B0F-3249D277FF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169" y="13871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8194A1-9103-38F2-D373-56C4E1FA9615}"/>
                  </a:ext>
                </a:extLst>
              </p14:cNvPr>
              <p14:cNvContentPartPr/>
              <p14:nvPr/>
            </p14:nvContentPartPr>
            <p14:xfrm>
              <a:off x="3730809" y="139577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8194A1-9103-38F2-D373-56C4E1FA96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169" y="13871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1D0CA0-23C9-0156-3817-DCE69C46AA1B}"/>
                  </a:ext>
                </a:extLst>
              </p14:cNvPr>
              <p14:cNvContentPartPr/>
              <p14:nvPr/>
            </p14:nvContentPartPr>
            <p14:xfrm>
              <a:off x="2783649" y="72653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1D0CA0-23C9-0156-3817-DCE69C46AA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5009" y="717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9EBD12-E430-0C82-9D32-238791E57D16}"/>
                  </a:ext>
                </a:extLst>
              </p14:cNvPr>
              <p14:cNvContentPartPr/>
              <p14:nvPr/>
            </p14:nvContentPartPr>
            <p14:xfrm>
              <a:off x="2783649" y="72653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9EBD12-E430-0C82-9D32-238791E57D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5009" y="717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68B7CC-0EF0-C0D9-27DE-4CA301AE3C4C}"/>
                  </a:ext>
                </a:extLst>
              </p14:cNvPr>
              <p14:cNvContentPartPr/>
              <p14:nvPr/>
            </p14:nvContentPartPr>
            <p14:xfrm>
              <a:off x="2473689" y="260429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68B7CC-0EF0-C0D9-27DE-4CA301AE3C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689" y="25956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9871CCF-1B50-C6AF-F51D-193B78817E0F}"/>
                  </a:ext>
                </a:extLst>
              </p14:cNvPr>
              <p14:cNvContentPartPr/>
              <p14:nvPr/>
            </p14:nvContentPartPr>
            <p14:xfrm>
              <a:off x="3624969" y="1940091"/>
              <a:ext cx="146664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9871CCF-1B50-C6AF-F51D-193B78817E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6969" y="1922451"/>
                <a:ext cx="150228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12EE4-70CD-18CE-2138-1A80CB30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98" name="Google Shape;298;p38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414" y="820950"/>
            <a:ext cx="6072600" cy="3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E9468-831A-EFA7-12DE-D37E3424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C89A9-E897-30FC-3243-8EDA06F3C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807" y="955222"/>
            <a:ext cx="6444386" cy="3004457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PATTERN BLINKING USING </a:t>
            </a:r>
            <a:br>
              <a:rPr lang="en-IN" sz="4400" b="1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IN" sz="44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386767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1FC0BA-D26D-A5BA-FD96-B31A834D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BFDC6-7E0F-C360-27AE-81261A3F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704775"/>
            <a:ext cx="7505700" cy="954600"/>
          </a:xfrm>
        </p:spPr>
        <p:txBody>
          <a:bodyPr/>
          <a:lstStyle/>
          <a:p>
            <a:r>
              <a:rPr lang="en-IN" dirty="0">
                <a:latin typeface="Poppins Medium" panose="00000600000000000000" pitchFamily="2" charset="0"/>
                <a:cs typeface="Poppins Medium" panose="00000600000000000000" pitchFamily="2" charset="0"/>
              </a:rPr>
              <a:t>WHAT IS A BREADBOARD?</a:t>
            </a:r>
          </a:p>
        </p:txBody>
      </p:sp>
      <p:pic>
        <p:nvPicPr>
          <p:cNvPr id="1026" name="Picture 2" descr="How to Use a Breadboard - learn.sparkfun.com">
            <a:extLst>
              <a:ext uri="{FF2B5EF4-FFF2-40B4-BE49-F238E27FC236}">
                <a16:creationId xmlns:a16="http://schemas.microsoft.com/office/drawing/2014/main" id="{4C8ECF28-B51A-152E-A3AB-0E339E87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1" y="1501653"/>
            <a:ext cx="6585857" cy="27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99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CBA5E-1ADA-2AA7-F4E5-66EDD9EF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" y="-8164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4D075-782F-2DD7-CF58-27202F6D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42440" y="-755631"/>
            <a:ext cx="2659120" cy="66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11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5B396-736F-5BA3-CF38-D001255F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9357D-C518-5D01-6408-D2DBFE04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JUMPER CABLES </a:t>
            </a:r>
          </a:p>
        </p:txBody>
      </p:sp>
      <p:pic>
        <p:nvPicPr>
          <p:cNvPr id="2054" name="Picture 6" descr="Male to Male Jumper Wire | SUNROBOTICS">
            <a:extLst>
              <a:ext uri="{FF2B5EF4-FFF2-40B4-BE49-F238E27FC236}">
                <a16:creationId xmlns:a16="http://schemas.microsoft.com/office/drawing/2014/main" id="{493CE068-CF60-5408-1E9D-1AF085D9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2" y="1800200"/>
            <a:ext cx="2448000" cy="20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umper Wires Female To Female 1-Pcs Ribbon Set Connecting Wire 20cm  Breadboard Friendly Arduino Raspberry PI Electronics Projects Prototyping  DIY - Udvabony.com - Electronics, Sensors, Robotics Online Shop">
            <a:extLst>
              <a:ext uri="{FF2B5EF4-FFF2-40B4-BE49-F238E27FC236}">
                <a16:creationId xmlns:a16="http://schemas.microsoft.com/office/drawing/2014/main" id="{21031FE5-1947-EFF2-32A1-20E87BAC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540" y="1800200"/>
            <a:ext cx="2452310" cy="20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FB603-72EF-2F8C-222A-A46BCD6F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2444908"/>
            <a:ext cx="2623155" cy="2078818"/>
          </a:xfrm>
          <a:prstGeom prst="rect">
            <a:avLst/>
          </a:prstGeom>
        </p:spPr>
      </p:pic>
      <p:pic>
        <p:nvPicPr>
          <p:cNvPr id="2056" name="Picture 8" descr="STECKBOARD KSBVT: Flexible Jumper-Wire-Set, 5cm, male-female at reichelt  elektronik">
            <a:extLst>
              <a:ext uri="{FF2B5EF4-FFF2-40B4-BE49-F238E27FC236}">
                <a16:creationId xmlns:a16="http://schemas.microsoft.com/office/drawing/2014/main" id="{038F7E6F-80EC-9423-3716-D1B40C22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50" y="2894600"/>
            <a:ext cx="2452310" cy="14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28E66-4E8F-B349-1D20-CFD96C583FA9}"/>
              </a:ext>
            </a:extLst>
          </p:cNvPr>
          <p:cNvSpPr txBox="1"/>
          <p:nvPr/>
        </p:nvSpPr>
        <p:spPr>
          <a:xfrm>
            <a:off x="1255526" y="4099484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MALE TO MALE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4B62D-5C22-754C-6802-77695EE63844}"/>
              </a:ext>
            </a:extLst>
          </p:cNvPr>
          <p:cNvSpPr txBox="1"/>
          <p:nvPr/>
        </p:nvSpPr>
        <p:spPr>
          <a:xfrm>
            <a:off x="3681223" y="2065193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MALE TO FEMALE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1E0DD-A552-96EF-8247-8850B778521C}"/>
              </a:ext>
            </a:extLst>
          </p:cNvPr>
          <p:cNvSpPr txBox="1"/>
          <p:nvPr/>
        </p:nvSpPr>
        <p:spPr>
          <a:xfrm>
            <a:off x="6234531" y="3989757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FEMALE TO FEMALE</a:t>
            </a:r>
          </a:p>
        </p:txBody>
      </p:sp>
    </p:spTree>
    <p:extLst>
      <p:ext uri="{BB962C8B-B14F-4D97-AF65-F5344CB8AC3E}">
        <p14:creationId xmlns:p14="http://schemas.microsoft.com/office/powerpoint/2010/main" val="95290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5B396-736F-5BA3-CF38-D001255F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9357D-C518-5D01-6408-D2DBFE04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DED8E-DBB5-2CEA-0297-849728A7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74" y="1467927"/>
            <a:ext cx="3380085" cy="31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1CC97-A5CF-84D3-C97A-79E631C7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819150" y="845599"/>
            <a:ext cx="7505700" cy="882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TYPES OF SIGNALS </a:t>
            </a:r>
            <a:endParaRPr sz="3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572" y="1727769"/>
            <a:ext cx="3454920" cy="23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8900-DEDF-1D42-71C9-E14CCF860141}"/>
              </a:ext>
            </a:extLst>
          </p:cNvPr>
          <p:cNvSpPr txBox="1"/>
          <p:nvPr/>
        </p:nvSpPr>
        <p:spPr>
          <a:xfrm>
            <a:off x="1602169" y="4113234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ANALOG SIGNAL</a:t>
            </a:r>
            <a:endParaRPr lang="en-IN" sz="16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F83FA-C1A1-3A39-65BB-B2DBB3BD2674}"/>
              </a:ext>
            </a:extLst>
          </p:cNvPr>
          <p:cNvSpPr txBox="1"/>
          <p:nvPr/>
        </p:nvSpPr>
        <p:spPr>
          <a:xfrm>
            <a:off x="5877662" y="4113234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 SIGNAL</a:t>
            </a:r>
            <a:endParaRPr lang="en-IN" sz="160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E74C6-A116-535F-7CDF-515BDEFD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54" y="2005338"/>
            <a:ext cx="3356146" cy="17481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53FE4-4C2F-98C5-1DAB-A713EDBB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BD69F-F5B1-707C-2E15-43E3E91C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79" y="616714"/>
            <a:ext cx="7505700" cy="954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oppins Medium" panose="00000600000000000000" pitchFamily="2" charset="0"/>
                <a:cs typeface="Poppins Medium" panose="00000600000000000000" pitchFamily="2" charset="0"/>
              </a:rPr>
              <a:t>CODE FOR PATTERN BLINKING</a:t>
            </a:r>
            <a:endParaRPr lang="en-IN" sz="4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C512E-239E-E065-2EE2-58B56DBC9389}"/>
              </a:ext>
            </a:extLst>
          </p:cNvPr>
          <p:cNvSpPr txBox="1"/>
          <p:nvPr/>
        </p:nvSpPr>
        <p:spPr>
          <a:xfrm>
            <a:off x="1359017" y="1493240"/>
            <a:ext cx="37224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void setup() 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{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(4, OUTPUT);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(5, OUTPUT);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(6, OUTPUT);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pinMode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(7, OUTPUT);</a:t>
            </a:r>
          </a:p>
          <a:p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63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AC96F-6820-3624-AC1A-61DD6EE25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1A58-CA96-0C4F-2056-B89F719E4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587230"/>
            <a:ext cx="7505700" cy="385149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void loop() {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(4, HIGH);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(5, HIGH);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(6, HIGH);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(7, HIGH);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</p:txBody>
      </p:sp>
    </p:spTree>
    <p:extLst>
      <p:ext uri="{BB962C8B-B14F-4D97-AF65-F5344CB8AC3E}">
        <p14:creationId xmlns:p14="http://schemas.microsoft.com/office/powerpoint/2010/main" val="129090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AC96F-6820-3624-AC1A-61DD6EE25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1A58-CA96-0C4F-2056-B89F719E4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880844"/>
            <a:ext cx="7505700" cy="3825380"/>
          </a:xfrm>
        </p:spPr>
        <p:txBody>
          <a:bodyPr>
            <a:normAutofit lnSpcReduction="10000"/>
          </a:bodyPr>
          <a:lstStyle/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(4, LOW);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(5, LOW);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(6, LOW);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</a:t>
            </a:r>
            <a:r>
              <a:rPr lang="en-IN" sz="2400" dirty="0" err="1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digitalWrite</a:t>
            </a: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(7, LOW);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delay(100); // Wait for 100 millisecond(s)</a:t>
            </a:r>
          </a:p>
          <a:p>
            <a:pPr marL="146050" indent="0">
              <a:buNone/>
            </a:pPr>
            <a:r>
              <a:rPr lang="en-IN" sz="24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356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AC9B2-8F52-767A-8BC6-E2159D53D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1307700" y="481693"/>
            <a:ext cx="6528600" cy="248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latin typeface="Poppins Medium" panose="00000600000000000000" pitchFamily="2" charset="0"/>
                <a:cs typeface="Poppins Medium" panose="00000600000000000000" pitchFamily="2" charset="0"/>
              </a:rPr>
              <a:t>SPEAKERS</a:t>
            </a:r>
            <a:r>
              <a:rPr lang="e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: -</a:t>
            </a:r>
            <a:endParaRPr sz="3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Poppins Medium" panose="00000600000000000000" pitchFamily="2" charset="0"/>
                <a:cs typeface="Poppins Medium" panose="00000600000000000000" pitchFamily="2" charset="0"/>
              </a:rPr>
              <a:t>ASHWIN KULKARNI</a:t>
            </a:r>
            <a:br>
              <a:rPr lang="en" sz="28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" sz="2800" dirty="0">
                <a:latin typeface="Poppins Medium" panose="00000600000000000000" pitchFamily="2" charset="0"/>
                <a:cs typeface="Poppins Medium" panose="00000600000000000000" pitchFamily="2" charset="0"/>
              </a:rPr>
              <a:t>SIDDHANT BHUSHAN</a:t>
            </a:r>
            <a:endParaRPr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933" y="2359104"/>
            <a:ext cx="4108134" cy="2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84AF4-BF7B-3C9E-A50D-9358BEFB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Poppins Medium" panose="00000600000000000000" pitchFamily="2" charset="0"/>
                <a:cs typeface="Poppins Medium" panose="00000600000000000000" pitchFamily="2" charset="0"/>
              </a:rPr>
              <a:t>ANALOG SIGNAL</a:t>
            </a:r>
            <a:endParaRPr sz="4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19150" y="1595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 analog signal is any continuous signal representing some other quantity, i.e., analogous to another quantity.</a:t>
            </a: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533" y="2550325"/>
            <a:ext cx="4588934" cy="1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F322E-F2D1-8654-9A90-8B5618C6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819150" y="744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DISCRETE SIGNAL</a:t>
            </a:r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chemeClr val="bg1">
                    <a:lumMod val="60000"/>
                    <a:lumOff val="4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 discrete signal or discrete-time signal is a time series consisting of a sequence of quantities.</a:t>
            </a:r>
            <a:endParaRPr sz="1800" dirty="0">
              <a:solidFill>
                <a:schemeClr val="bg1">
                  <a:lumMod val="60000"/>
                  <a:lumOff val="4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158" y="2302350"/>
            <a:ext cx="5001684" cy="20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3943A8-4F52-57CF-C7A0-0832E793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19150" y="770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Medium" panose="00000600000000000000" pitchFamily="2" charset="0"/>
                <a:cs typeface="Poppins Medium" panose="00000600000000000000" pitchFamily="2" charset="0"/>
              </a:rPr>
              <a:t>DIGITAL SIGNAL</a:t>
            </a:r>
            <a:endParaRPr sz="3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819150" y="14475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 digital signal is a signal that represents data as a sequence of discrete values; at any given time it can only take on, at most, one of a finite number(0,1)</a:t>
            </a: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525" y="2472208"/>
            <a:ext cx="5584950" cy="189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9D9CA-54BA-8A80-CCC7-69060144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212CAB-559F-59B7-6891-D7E6D447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819150" y="726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WHY IS AN ADC REQUIRED?</a:t>
            </a: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917" y="1445820"/>
            <a:ext cx="1617281" cy="238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198" y="1445821"/>
            <a:ext cx="3581401" cy="238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C7CFB5-EDA3-EE65-DDDE-EFF8CA41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794D9-A0E2-B6ED-58E8-7733D403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68" y="693199"/>
            <a:ext cx="5147734" cy="923934"/>
          </a:xfrm>
        </p:spPr>
        <p:txBody>
          <a:bodyPr>
            <a:noAutofit/>
          </a:bodyPr>
          <a:lstStyle/>
          <a:p>
            <a:r>
              <a:rPr lang="en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ANALOG SIGNAL VS DIGITAL SIGNAL</a:t>
            </a:r>
            <a:endParaRPr lang="en-IN" sz="3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Google Shape;184;p21">
            <a:extLst>
              <a:ext uri="{FF2B5EF4-FFF2-40B4-BE49-F238E27FC236}">
                <a16:creationId xmlns:a16="http://schemas.microsoft.com/office/drawing/2014/main" id="{68ED6B83-3735-5E24-595B-AE0790DB6C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023" y="1862559"/>
            <a:ext cx="4743450" cy="2663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1FE1F-03B3-949C-5469-9D73EF0BBE87}"/>
              </a:ext>
            </a:extLst>
          </p:cNvPr>
          <p:cNvSpPr txBox="1"/>
          <p:nvPr/>
        </p:nvSpPr>
        <p:spPr>
          <a:xfrm>
            <a:off x="6638473" y="1781112"/>
            <a:ext cx="67672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(7)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(6)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(5)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(4)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(3)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(2)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(1)</a:t>
            </a:r>
          </a:p>
          <a:p>
            <a:r>
              <a:rPr lang="en-US" sz="2150" dirty="0">
                <a:solidFill>
                  <a:srgbClr val="DCB689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(0)</a:t>
            </a:r>
            <a:endParaRPr lang="en-IN" sz="2150" dirty="0">
              <a:solidFill>
                <a:srgbClr val="DCB689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450E66-B126-8086-7011-5F6AAA67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770B07-F4B6-497F-8439-500FF22F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819150" y="51876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entury Gothic"/>
              <a:buNone/>
            </a:pP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HOW DO WE CONVERT AN ANALOG SIGNAL TO DIGITAL SIGNAL?</a:t>
            </a:r>
          </a:p>
        </p:txBody>
      </p:sp>
      <p:pic>
        <p:nvPicPr>
          <p:cNvPr id="1028" name="Picture 4" descr="Black People Twitter Meme Templates - Indian Meme Templates">
            <a:extLst>
              <a:ext uri="{FF2B5EF4-FFF2-40B4-BE49-F238E27FC236}">
                <a16:creationId xmlns:a16="http://schemas.microsoft.com/office/drawing/2014/main" id="{5DD2494A-966B-4820-4C4C-3006B183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402725"/>
            <a:ext cx="5257800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</TotalTime>
  <Words>722</Words>
  <Application>Microsoft Office PowerPoint</Application>
  <PresentationFormat>On-screen Show (16:9)</PresentationFormat>
  <Paragraphs>113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Quattrocento Sans</vt:lpstr>
      <vt:lpstr>Poppins Medium</vt:lpstr>
      <vt:lpstr>Calibri</vt:lpstr>
      <vt:lpstr>Arial</vt:lpstr>
      <vt:lpstr>Nunito</vt:lpstr>
      <vt:lpstr>Century Gothic</vt:lpstr>
      <vt:lpstr>Shift</vt:lpstr>
      <vt:lpstr>PowerPoint Presentation</vt:lpstr>
      <vt:lpstr>ANALOG TO DIGITAL CONVERTER (ADC) </vt:lpstr>
      <vt:lpstr>TYPES OF SIGNALS </vt:lpstr>
      <vt:lpstr>ANALOG SIGNAL</vt:lpstr>
      <vt:lpstr>DISCRETE SIGNAL</vt:lpstr>
      <vt:lpstr>DIGITAL SIGNAL</vt:lpstr>
      <vt:lpstr>WHY IS AN ADC REQUIRED?</vt:lpstr>
      <vt:lpstr>ANALOG SIGNAL VS DIGITAL SIGNAL</vt:lpstr>
      <vt:lpstr>HOW DO WE CONVERT AN ANALOG SIGNAL TO DIGITAL SIGNAL?</vt:lpstr>
      <vt:lpstr>PowerPoint Presentation</vt:lpstr>
      <vt:lpstr>SAMPLING</vt:lpstr>
      <vt:lpstr>TYPES OF SAMPLING</vt:lpstr>
      <vt:lpstr>ACCURACY</vt:lpstr>
      <vt:lpstr>RESOLUTION</vt:lpstr>
      <vt:lpstr>PowerPoint Presentation</vt:lpstr>
      <vt:lpstr>QUANTISATION</vt:lpstr>
      <vt:lpstr>PowerPoint Presentation</vt:lpstr>
      <vt:lpstr>ENCODING</vt:lpstr>
      <vt:lpstr>ADC IN ARDUINO NANO</vt:lpstr>
      <vt:lpstr>DIGITAL TO ANALOG CONVERTER</vt:lpstr>
      <vt:lpstr>PULSE WIDTH MODULATION(PWM)</vt:lpstr>
      <vt:lpstr>PWM OUTPUT PINS IN ARDUINO NANO</vt:lpstr>
      <vt:lpstr>DUTY CYCLE</vt:lpstr>
      <vt:lpstr>PowerPoint Presentation</vt:lpstr>
      <vt:lpstr>PATTERN BLINKING USING  ARDUINO NANO</vt:lpstr>
      <vt:lpstr>WHAT IS A BREADBOARD?</vt:lpstr>
      <vt:lpstr>PowerPoint Presentation</vt:lpstr>
      <vt:lpstr>JUMPER CABLES </vt:lpstr>
      <vt:lpstr>CIRCUIT DIAGRAM</vt:lpstr>
      <vt:lpstr>CODE FOR PATTERN BLINKING</vt:lpstr>
      <vt:lpstr>PowerPoint Presentation</vt:lpstr>
      <vt:lpstr>PowerPoint Presentation</vt:lpstr>
      <vt:lpstr>SPEAKERS: -  ASHWIN KULKARNI SIDDHANT BHUSHAN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SENSORED ‘22</dc:title>
  <cp:lastModifiedBy>Ashwin Kulkarni</cp:lastModifiedBy>
  <cp:revision>4</cp:revision>
  <dcterms:modified xsi:type="dcterms:W3CDTF">2022-10-01T10:31:15Z</dcterms:modified>
</cp:coreProperties>
</file>